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7" r:id="rId2"/>
  </p:sldMasterIdLst>
  <p:notesMasterIdLst>
    <p:notesMasterId r:id="rId5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Lst>
  <p:sldSz cx="12192000" cy="6858000"/>
  <p:notesSz cx="6858000" cy="9144000"/>
  <p:embeddedFontLst>
    <p:embeddedFont>
      <p:font typeface="Lato Light" panose="020F0302020204030203" pitchFamily="34" charset="0"/>
      <p:regular r:id="rId57"/>
      <p:bold r:id="rId58"/>
      <p:italic r:id="rId59"/>
      <p:boldItalic r:id="rId60"/>
    </p:embeddedFont>
    <p:embeddedFont>
      <p:font typeface="Open Sans" panose="020B0606030504020204" pitchFamily="34" charset="0"/>
      <p:regular r:id="rId61"/>
      <p:bold r:id="rId62"/>
      <p:italic r:id="rId63"/>
      <p:boldItalic r:id="rId64"/>
    </p:embeddedFont>
    <p:embeddedFont>
      <p:font typeface="Roboto" panose="02000000000000000000"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oundtripDataSignature="AMtx7mi9LXUeHsuwlq8cwOz1vHwWcH9ruA==" r:id="rId72"/>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oundtripDataSignature="AMtx7mhWeNVEhXoUxCiqITLR+6wJYVHKXA==" r:id="rId72"/>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onymou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12F004-7E12-4242-B00C-05FBD7323978}">
  <a:tblStyle styleId="{C912F004-7E12-4242-B00C-05FBD7323978}"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5"/>
          </a:solidFill>
        </a:fill>
      </a:tcStyle>
    </a:lastCol>
    <a:firstCol>
      <a:tcTxStyle b="on" i="off">
        <a:font>
          <a:latin typeface="Calibri"/>
          <a:ea typeface="Calibri"/>
          <a:cs typeface="Calibri"/>
        </a:font>
        <a:schemeClr val="lt1"/>
      </a:tcTxStyle>
      <a:tcStyle>
        <a:tcBdr/>
        <a:fill>
          <a:solidFill>
            <a:schemeClr val="accent5"/>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49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7.fntdata"/><Relationship Id="rId68"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64" Type="http://schemas.openxmlformats.org/officeDocument/2006/relationships/font" Target="fonts/font8.fntdata"/><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customschemas.google.com/relationships/presentationmetadata" Target="meta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6.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4-02-28T07:21:27.164" idx="1">
    <p:pos x="3091" y="566"/>
    <p:text>Do explain alpha and beta testing</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 commentPostId="AAABF_zJtSU"/>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7" name="Google Shape;72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b="1">
                <a:solidFill>
                  <a:srgbClr val="252525"/>
                </a:solidFill>
                <a:latin typeface="Calibri"/>
                <a:ea typeface="Calibri"/>
                <a:cs typeface="Calibri"/>
                <a:sym typeface="Calibri"/>
              </a:rPr>
              <a:t>Notes to the Facilitator:</a:t>
            </a:r>
            <a:endParaRPr/>
          </a:p>
          <a:p>
            <a:pPr marL="0" lvl="0" indent="0" algn="l" rtl="0">
              <a:lnSpc>
                <a:spcPct val="115000"/>
              </a:lnSpc>
              <a:spcBef>
                <a:spcPts val="1200"/>
              </a:spcBef>
              <a:spcAft>
                <a:spcPts val="0"/>
              </a:spcAft>
              <a:buClr>
                <a:schemeClr val="dk1"/>
              </a:buClr>
              <a:buSzPts val="1100"/>
              <a:buFont typeface="Arial"/>
              <a:buNone/>
            </a:pPr>
            <a:r>
              <a:rPr lang="en-US" sz="1200">
                <a:solidFill>
                  <a:srgbClr val="252525"/>
                </a:solidFill>
                <a:latin typeface="Calibri"/>
                <a:ea typeface="Calibri"/>
                <a:cs typeface="Calibri"/>
                <a:sym typeface="Calibri"/>
              </a:rPr>
              <a:t>Welcome the participants and give them an overview of the module. Tell them that they will learn about the ‘Foundations of Test Automation’ in this module.</a:t>
            </a:r>
            <a:endParaRPr/>
          </a:p>
          <a:p>
            <a:pPr marL="0" lvl="0" indent="0" algn="l" rtl="0">
              <a:lnSpc>
                <a:spcPct val="115000"/>
              </a:lnSpc>
              <a:spcBef>
                <a:spcPts val="1200"/>
              </a:spcBef>
              <a:spcAft>
                <a:spcPts val="0"/>
              </a:spcAft>
              <a:buClr>
                <a:schemeClr val="dk1"/>
              </a:buClr>
              <a:buSzPts val="1100"/>
              <a:buFont typeface="Arial"/>
              <a:buNone/>
            </a:pPr>
            <a:r>
              <a:rPr lang="en-US" sz="1200">
                <a:solidFill>
                  <a:srgbClr val="252525"/>
                </a:solidFill>
                <a:latin typeface="Calibri"/>
                <a:ea typeface="Calibri"/>
                <a:cs typeface="Calibri"/>
                <a:sym typeface="Calibri"/>
              </a:rPr>
              <a:t> </a:t>
            </a:r>
            <a:endParaRPr/>
          </a:p>
          <a:p>
            <a:pPr marL="0" lvl="0" indent="0" algn="l" rtl="0">
              <a:lnSpc>
                <a:spcPct val="115000"/>
              </a:lnSpc>
              <a:spcBef>
                <a:spcPts val="1200"/>
              </a:spcBef>
              <a:spcAft>
                <a:spcPts val="0"/>
              </a:spcAft>
              <a:buClr>
                <a:schemeClr val="dk1"/>
              </a:buClr>
              <a:buSzPts val="1100"/>
              <a:buFont typeface="Arial"/>
              <a:buNone/>
            </a:pPr>
            <a:r>
              <a:rPr lang="en-US" sz="1200" b="1">
                <a:solidFill>
                  <a:srgbClr val="252525"/>
                </a:solidFill>
                <a:latin typeface="Calibri"/>
                <a:ea typeface="Calibri"/>
                <a:cs typeface="Calibri"/>
                <a:sym typeface="Calibri"/>
              </a:rPr>
              <a:t>Notes to the Participants:</a:t>
            </a:r>
            <a:endParaRPr/>
          </a:p>
          <a:p>
            <a:pPr marL="0" lvl="0" indent="0" algn="l" rtl="0">
              <a:lnSpc>
                <a:spcPct val="115000"/>
              </a:lnSpc>
              <a:spcBef>
                <a:spcPts val="1200"/>
              </a:spcBef>
              <a:spcAft>
                <a:spcPts val="0"/>
              </a:spcAft>
              <a:buClr>
                <a:schemeClr val="dk1"/>
              </a:buClr>
              <a:buSzPts val="1100"/>
              <a:buFont typeface="Arial"/>
              <a:buNone/>
            </a:pPr>
            <a:r>
              <a:rPr lang="en-US" sz="1200">
                <a:solidFill>
                  <a:srgbClr val="252525"/>
                </a:solidFill>
                <a:latin typeface="Calibri"/>
                <a:ea typeface="Calibri"/>
                <a:cs typeface="Calibri"/>
                <a:sym typeface="Calibri"/>
              </a:rPr>
              <a:t>You will learn about the ‘Foundations of Test Automation’ in this module.</a:t>
            </a:r>
            <a:endParaRPr/>
          </a:p>
          <a:p>
            <a:pPr marL="0" lvl="0" indent="0" algn="l" rtl="0">
              <a:lnSpc>
                <a:spcPct val="115000"/>
              </a:lnSpc>
              <a:spcBef>
                <a:spcPts val="1200"/>
              </a:spcBef>
              <a:spcAft>
                <a:spcPts val="0"/>
              </a:spcAft>
              <a:buSzPts val="1100"/>
              <a:buNone/>
            </a:pPr>
            <a:endParaRPr sz="1200" b="1">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b="1">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9" name="Google Shape;83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b="1">
                <a:solidFill>
                  <a:schemeClr val="dk1"/>
                </a:solidFill>
                <a:latin typeface="Calibri"/>
                <a:ea typeface="Calibri"/>
                <a:cs typeface="Calibri"/>
                <a:sym typeface="Calibri"/>
              </a:rPr>
              <a:t>Notes to the Facilitator:</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Ask the participants to attempt the questions on the screen</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Answer:</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a:solidFill>
                  <a:schemeClr val="dk1"/>
                </a:solidFill>
              </a:rPr>
              <a:t>Q1. No</a:t>
            </a:r>
            <a:endParaRPr>
              <a:solidFill>
                <a:schemeClr val="dk1"/>
              </a:solidFill>
            </a:endParaRPr>
          </a:p>
          <a:p>
            <a:pPr marL="0" lvl="0" indent="0" algn="l" rtl="0">
              <a:lnSpc>
                <a:spcPct val="100000"/>
              </a:lnSpc>
              <a:spcBef>
                <a:spcPts val="0"/>
              </a:spcBef>
              <a:spcAft>
                <a:spcPts val="0"/>
              </a:spcAft>
              <a:buSzPts val="1100"/>
              <a:buNone/>
            </a:pPr>
            <a:r>
              <a:rPr lang="en-US">
                <a:solidFill>
                  <a:schemeClr val="dk1"/>
                </a:solidFill>
              </a:rPr>
              <a:t>Q2. Yes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Q3. Yes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b="1">
                <a:solidFill>
                  <a:schemeClr val="dk1"/>
                </a:solidFill>
                <a:latin typeface="Calibri"/>
                <a:ea typeface="Calibri"/>
                <a:cs typeface="Calibri"/>
                <a:sym typeface="Calibri"/>
              </a:rPr>
              <a:t>Notes to the Participants:</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Attempt the questions on the screen. You will get one attempt.</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5" name="Google Shape;84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latin typeface="Calibri"/>
                <a:ea typeface="Calibri"/>
                <a:cs typeface="Calibri"/>
                <a:sym typeface="Calibri"/>
              </a:rPr>
              <a:t>Introduce different types of automation tests in brief to the participants.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endParaRPr b="0"/>
          </a:p>
          <a:p>
            <a:pPr marL="0" lvl="0" indent="0" algn="l" rtl="0">
              <a:lnSpc>
                <a:spcPct val="115000"/>
              </a:lnSpc>
              <a:spcBef>
                <a:spcPts val="1200"/>
              </a:spcBef>
              <a:spcAft>
                <a:spcPts val="0"/>
              </a:spcAft>
              <a:buClr>
                <a:schemeClr val="dk1"/>
              </a:buClr>
              <a:buSzPts val="1100"/>
              <a:buFont typeface="Arial"/>
              <a:buNone/>
            </a:pPr>
            <a:r>
              <a:rPr lang="en-US" sz="1200">
                <a:solidFill>
                  <a:srgbClr val="252525"/>
                </a:solidFill>
                <a:latin typeface="Calibri"/>
                <a:ea typeface="Calibri"/>
                <a:cs typeface="Calibri"/>
                <a:sym typeface="Calibri"/>
              </a:rPr>
              <a:t>We will cover some widely used automation tests that are important in the industry and can serve as a good starting point.</a:t>
            </a:r>
            <a:endParaRPr sz="1200">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Unit Testing</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Integration Testing</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System Testing</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Acceptance Testing</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200">
                <a:solidFill>
                  <a:srgbClr val="252525"/>
                </a:solidFill>
                <a:latin typeface="Calibri"/>
                <a:ea typeface="Calibri"/>
                <a:cs typeface="Calibri"/>
                <a:sym typeface="Calibri"/>
              </a:rPr>
              <a:t>Let's discuss each of the above in the upcoming slides.</a:t>
            </a:r>
            <a:endParaRPr sz="1200">
              <a:solidFill>
                <a:srgbClr val="252525"/>
              </a:solidFill>
              <a:latin typeface="Calibri"/>
              <a:ea typeface="Calibri"/>
              <a:cs typeface="Calibri"/>
              <a:sym typeface="Calibri"/>
            </a:endParaRPr>
          </a:p>
          <a:p>
            <a:pPr marL="0" lvl="0" indent="0" algn="l" rtl="0">
              <a:lnSpc>
                <a:spcPct val="100000"/>
              </a:lnSpc>
              <a:spcBef>
                <a:spcPts val="1200"/>
              </a:spcBef>
              <a:spcAft>
                <a:spcPts val="0"/>
              </a:spcAft>
              <a:buSzPts val="1100"/>
              <a:buNone/>
            </a:pPr>
            <a:endParaRPr/>
          </a:p>
          <a:p>
            <a:pPr marL="0" lvl="0" indent="0" algn="l" rtl="0">
              <a:lnSpc>
                <a:spcPct val="100000"/>
              </a:lnSpc>
              <a:spcBef>
                <a:spcPts val="0"/>
              </a:spcBef>
              <a:spcAft>
                <a:spcPts val="0"/>
              </a:spcAft>
              <a:buSzPts val="1100"/>
              <a:buNone/>
            </a:pPr>
            <a:endParaRPr b="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0" name="Google Shape;86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solidFill>
                  <a:srgbClr val="252525"/>
                </a:solidFill>
                <a:latin typeface="Calibri"/>
                <a:ea typeface="Calibri"/>
                <a:cs typeface="Calibri"/>
                <a:sym typeface="Calibri"/>
              </a:rPr>
              <a:t>Explain the key testing stages in the software development lifecycle, spanning from unit testing to acceptance testing, ensuring software quality, and meeting project requirements.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b="1">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The testing process in the Software Development Lifecycle is an important phase to ensure the software quality, reliability, and functionality of the software application being developed. </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The testing process spans several stages, starting with unit testing. Below is a high-level overview of the process of testing in SDLC:</a:t>
            </a:r>
            <a:endParaRPr sz="1200">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It starts with the requirements analysis and planning phase, where the main objective is to understand the project requirements and plan the testing strategy.</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Unit testing, where the main objective is to validate the correctness of individual units, is where users write and execute unit tests for individual functions or methods.</a:t>
            </a:r>
            <a:endParaRPr sz="1200">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Usually done by the programmers who write code</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Followed by Integration Testing, where the main objective is to evaluate the interactions between integrated components. This is the place where we identify and address issues related to the integration of components.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Followed by System Testing, where the main objective is to evaluate the entire software system as a whole.</a:t>
            </a:r>
            <a:endParaRPr sz="1200">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Usually performed by professional testing agents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Finally, there is Acceptance Testing, where the main objective is to validate whether the software satisfies the required acceptance criteria. All the stakeholders and end users often participate in carrying out the test in a simulated environment.</a:t>
            </a:r>
            <a:endParaRPr sz="1200">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Usually performed by end users</a:t>
            </a:r>
            <a:endParaRPr sz="1200">
              <a:solidFill>
                <a:srgbClr val="252525"/>
              </a:solidFill>
              <a:latin typeface="Calibri"/>
              <a:ea typeface="Calibri"/>
              <a:cs typeface="Calibri"/>
              <a:sym typeface="Calibri"/>
            </a:endParaRPr>
          </a:p>
          <a:p>
            <a:pPr marL="914400" lvl="0" indent="0" algn="l" rtl="0">
              <a:lnSpc>
                <a:spcPct val="100000"/>
              </a:lnSpc>
              <a:spcBef>
                <a:spcPts val="1200"/>
              </a:spcBef>
              <a:spcAft>
                <a:spcPts val="0"/>
              </a:spcAft>
              <a:buSzPts val="1100"/>
              <a:buNone/>
            </a:pPr>
            <a:endParaRPr sz="1200">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7" name="Google Shape;88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latin typeface="Calibri"/>
                <a:ea typeface="Calibri"/>
                <a:cs typeface="Calibri"/>
                <a:sym typeface="Calibri"/>
              </a:rPr>
              <a:t>Highlight the key role of unit testing in the software development lifecycle, emphasizing its focus on testing individual components, validating behavior, and identifying defects through activities like writing and automating tests.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b="1">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Unit testing is a fundamental practice in the software development lifecycle and is one of the essential components of a comprehensive test strategy. It is a technique where individual components of a software system are tested separately. </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The word "unit" in unit testing refers to the smallest testable part of an application, which could be a single function or method. The main goal of unit testing is to validate and ensure that each unit of the software behaves as expected before it is integrated with other units.</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Some of the major activities performed in the unit test are:</a:t>
            </a:r>
            <a:endParaRPr sz="1200">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Write and execute unit tests for individual functions or methods.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Automate the execution of unit tests using automated testing frameworks.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Identify and fix defects at the code level.</a:t>
            </a:r>
            <a:endParaRPr sz="1200">
              <a:solidFill>
                <a:srgbClr val="252525"/>
              </a:solidFill>
              <a:latin typeface="Calibri"/>
              <a:ea typeface="Calibri"/>
              <a:cs typeface="Calibri"/>
              <a:sym typeface="Calibri"/>
            </a:endParaRPr>
          </a:p>
          <a:p>
            <a:pPr marL="457200" lvl="0" indent="0" algn="l" rtl="0">
              <a:lnSpc>
                <a:spcPct val="100000"/>
              </a:lnSpc>
              <a:spcBef>
                <a:spcPts val="120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4" name="Google Shape;89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a:solidFill>
                  <a:srgbClr val="252525"/>
                </a:solidFill>
              </a:rPr>
              <a:t>Emphasize the key role of integration testing in SDLC, focusing on testing grouped components, identifying communication defects, and addressing integration-related issues, including testing interactions and ensuring correct data flows between modules.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b="1">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During integration testing, individual software components or units are integrated and tested as a group, which is also known as end-to-end testing in SDLC. Software engineers develop many smaller modules or components that compose a software application. Each component could be developed by different engineers, and hence it is crucial to ensure that all components, when integrated, perform as expected per the design. Hence, the purpose of this testing is to expose defects in the communication between components.</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Some of the major activities performed in the unit test are:</a:t>
            </a:r>
            <a:endParaRPr sz="1200">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Combine units to test their interactions.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Identify and address problems related to the integration of various components.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Ensure the correctness of data flows between integrated modules.</a:t>
            </a:r>
            <a:endParaRPr sz="1200">
              <a:solidFill>
                <a:srgbClr val="252525"/>
              </a:solidFill>
              <a:latin typeface="Calibri"/>
              <a:ea typeface="Calibri"/>
              <a:cs typeface="Calibri"/>
              <a:sym typeface="Calibri"/>
            </a:endParaRPr>
          </a:p>
          <a:p>
            <a:pPr marL="457200" lvl="0" indent="0" algn="l" rtl="0">
              <a:lnSpc>
                <a:spcPct val="100000"/>
              </a:lnSpc>
              <a:spcBef>
                <a:spcPts val="120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6" name="Google Shape;90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latin typeface="Calibri"/>
                <a:ea typeface="Calibri"/>
                <a:cs typeface="Calibri"/>
                <a:sym typeface="Calibri"/>
              </a:rPr>
              <a:t>Highlight the crucial role of system testing in validating the entire software system against specifications, ensuring expected performance, and addressing issues related to system behavior and performance, performed after integration testing and before acceptance testing.</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b="1">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System testing is a process of black-box testing that validates the functionality and performance of an integrated software application. It is performed after integration testing and before acceptance testing. </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 Some of the major activities performed in the unit test are:</a:t>
            </a:r>
            <a:endParaRPr sz="1200">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Validate the entire system against functional and non-functional specifications.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Perform testing to verify that the whole system performs as expected.</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Identify and address issues related to system behavior and performance.</a:t>
            </a:r>
            <a:endParaRPr sz="1200">
              <a:solidFill>
                <a:srgbClr val="252525"/>
              </a:solidFill>
              <a:latin typeface="Calibri"/>
              <a:ea typeface="Calibri"/>
              <a:cs typeface="Calibri"/>
              <a:sym typeface="Calibri"/>
            </a:endParaRPr>
          </a:p>
          <a:p>
            <a:pPr marL="457200" lvl="0" indent="0" algn="l" rtl="0">
              <a:lnSpc>
                <a:spcPct val="100000"/>
              </a:lnSpc>
              <a:spcBef>
                <a:spcPts val="120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2" name="Google Shape;91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latin typeface="Calibri"/>
                <a:ea typeface="Calibri"/>
                <a:cs typeface="Calibri"/>
                <a:sym typeface="Calibri"/>
              </a:rPr>
              <a:t>Highlight the significance of acceptance testing as the final phase, involving stakeholders to validate requirements, conduct testing in real-world conditions, and address conflicts between the delivered product and user expectations.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b="1">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Acceptance testing is performed to validate if the requirements of a specification are met as per the agreement. It is often performed by the customer user or stockholders whoever is involved in this process.</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Acceptance testing is performed in the final phase of testing after unit, integration, and system testing are completed.</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Some of the major activities performed in the unit test are:</a:t>
            </a:r>
            <a:endParaRPr sz="1200">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Conduct testing in a simulated or real-world environment.</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Engage stakeholders, such as end-users, in testing.</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resolve any conflict between the final delivered product and user expectations.</a:t>
            </a:r>
            <a:endParaRPr sz="1200">
              <a:solidFill>
                <a:srgbClr val="252525"/>
              </a:solidFill>
              <a:latin typeface="Calibri"/>
              <a:ea typeface="Calibri"/>
              <a:cs typeface="Calibri"/>
              <a:sym typeface="Calibri"/>
            </a:endParaRPr>
          </a:p>
          <a:p>
            <a:pPr marL="457200" lvl="0" indent="0" algn="l" rtl="0">
              <a:lnSpc>
                <a:spcPct val="100000"/>
              </a:lnSpc>
              <a:spcBef>
                <a:spcPts val="1200"/>
              </a:spcBef>
              <a:spcAft>
                <a:spcPts val="0"/>
              </a:spcAft>
              <a:buSzPts val="1100"/>
              <a:buNone/>
            </a:pPr>
            <a:endParaRPr sz="1200">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8" name="Google Shape;91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b="1">
                <a:solidFill>
                  <a:schemeClr val="dk1"/>
                </a:solidFill>
                <a:latin typeface="Calibri"/>
                <a:ea typeface="Calibri"/>
                <a:cs typeface="Calibri"/>
                <a:sym typeface="Calibri"/>
              </a:rPr>
              <a:t>Notes to the Facilitator:</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Ask the participants to attempt the question on the screen.</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US" sz="1200">
                <a:solidFill>
                  <a:schemeClr val="dk1"/>
                </a:solidFill>
                <a:latin typeface="Calibri"/>
                <a:ea typeface="Calibri"/>
                <a:cs typeface="Calibri"/>
                <a:sym typeface="Calibri"/>
              </a:rPr>
              <a:t>Answer: C</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b="1">
                <a:solidFill>
                  <a:schemeClr val="dk1"/>
                </a:solidFill>
                <a:latin typeface="Calibri"/>
                <a:ea typeface="Calibri"/>
                <a:cs typeface="Calibri"/>
                <a:sym typeface="Calibri"/>
              </a:rPr>
              <a:t>Notes to the Participants:</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Attempt the question on the screen. You will get one attempt.</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4" name="Google Shape;92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b="1">
                <a:solidFill>
                  <a:schemeClr val="dk1"/>
                </a:solidFill>
                <a:latin typeface="Calibri"/>
                <a:ea typeface="Calibri"/>
                <a:cs typeface="Calibri"/>
                <a:sym typeface="Calibri"/>
              </a:rPr>
              <a:t>Notes to the Facilitator:</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Ask the participants to attempt the question on the screen.</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US" sz="1200">
                <a:solidFill>
                  <a:schemeClr val="dk1"/>
                </a:solidFill>
                <a:latin typeface="Calibri"/>
                <a:ea typeface="Calibri"/>
                <a:cs typeface="Calibri"/>
                <a:sym typeface="Calibri"/>
              </a:rPr>
              <a:t>Answer: </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US">
                <a:solidFill>
                  <a:schemeClr val="dk1"/>
                </a:solidFill>
              </a:rPr>
              <a:t>Q1. Unit testing</a:t>
            </a:r>
            <a:endParaRPr>
              <a:solidFill>
                <a:schemeClr val="dk1"/>
              </a:solidFill>
            </a:endParaRPr>
          </a:p>
          <a:p>
            <a:pPr marL="0" lvl="0" indent="0" algn="l" rtl="0">
              <a:lnSpc>
                <a:spcPct val="100000"/>
              </a:lnSpc>
              <a:spcBef>
                <a:spcPts val="0"/>
              </a:spcBef>
              <a:spcAft>
                <a:spcPts val="0"/>
              </a:spcAft>
              <a:buSzPts val="1100"/>
              <a:buNone/>
            </a:pPr>
            <a:r>
              <a:rPr lang="en-US">
                <a:solidFill>
                  <a:schemeClr val="dk1"/>
                </a:solidFill>
              </a:rPr>
              <a:t>Q2. Integration testing</a:t>
            </a:r>
            <a:endParaRPr>
              <a:solidFill>
                <a:schemeClr val="dk1"/>
              </a:solidFill>
            </a:endParaRPr>
          </a:p>
          <a:p>
            <a:pPr marL="0" lvl="0" indent="0" algn="l" rtl="0">
              <a:lnSpc>
                <a:spcPct val="100000"/>
              </a:lnSpc>
              <a:spcBef>
                <a:spcPts val="0"/>
              </a:spcBef>
              <a:spcAft>
                <a:spcPts val="0"/>
              </a:spcAft>
              <a:buSzPts val="1100"/>
              <a:buNone/>
            </a:pPr>
            <a:r>
              <a:rPr lang="en-US">
                <a:solidFill>
                  <a:schemeClr val="dk1"/>
                </a:solidFill>
              </a:rPr>
              <a:t>Q3. System testing</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b="1">
                <a:solidFill>
                  <a:schemeClr val="dk1"/>
                </a:solidFill>
                <a:latin typeface="Calibri"/>
                <a:ea typeface="Calibri"/>
                <a:cs typeface="Calibri"/>
                <a:sym typeface="Calibri"/>
              </a:rPr>
              <a:t>Notes to the Participants:</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US" sz="1200">
                <a:solidFill>
                  <a:schemeClr val="dk1"/>
                </a:solidFill>
                <a:latin typeface="Calibri"/>
                <a:ea typeface="Calibri"/>
                <a:cs typeface="Calibri"/>
                <a:sym typeface="Calibri"/>
              </a:rPr>
              <a:t>Attempt the question on the screen. </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0" name="Google Shape;93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the concept of Regression Testing Automation to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b="1"/>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In addition to automation of the previously discussed tests (unit, integration, system, and acceptance), automation can be categorized into various types based on the testing levels, objectives, and scope of automation. The choice of automation type depends on the testing objectives, application nature, and the requirements of the project. A well-balanced automation strategy requires a combination to offer comprehensive test coverage.</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Let's list and discuss some of the common automation types.</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b="1">
                <a:solidFill>
                  <a:srgbClr val="252525"/>
                </a:solidFill>
                <a:latin typeface="Calibri"/>
                <a:ea typeface="Calibri"/>
                <a:cs typeface="Calibri"/>
                <a:sym typeface="Calibri"/>
              </a:rPr>
              <a:t>Regression Testing Automation:</a:t>
            </a:r>
            <a:endParaRPr sz="1200" b="1">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Regression test automation is a technique that aims to automate tests to verify recent code changes and ensure they do not negatively affect existing functionalities.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Such as new features, bug fixes, or enhancements.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The goal is to ensure that the overall system remains stable and doesn’t break existing functionality.</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Tools such as Selenium, JUnit, and TestNG are often used for regression testing.</a:t>
            </a:r>
            <a:endParaRPr sz="1200">
              <a:solidFill>
                <a:srgbClr val="252525"/>
              </a:solidFill>
              <a:latin typeface="Calibri"/>
              <a:ea typeface="Calibri"/>
              <a:cs typeface="Calibri"/>
              <a:sym typeface="Calibri"/>
            </a:endParaRPr>
          </a:p>
          <a:p>
            <a:pPr marL="457200" lvl="0" indent="0" algn="l" rtl="0">
              <a:lnSpc>
                <a:spcPct val="100000"/>
              </a:lnSpc>
              <a:spcBef>
                <a:spcPts val="120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5" name="Google Shape;73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b="1">
                <a:solidFill>
                  <a:schemeClr val="dk1"/>
                </a:solidFill>
              </a:rPr>
              <a:t>Notes to the Facilitator:</a:t>
            </a:r>
            <a:endParaRPr sz="1200" b="1">
              <a:solidFill>
                <a:schemeClr val="dk1"/>
              </a:solidFill>
            </a:endParaRPr>
          </a:p>
          <a:p>
            <a:pPr marL="0" lvl="0" indent="0" algn="l" rtl="0">
              <a:lnSpc>
                <a:spcPct val="100000"/>
              </a:lnSpc>
              <a:spcBef>
                <a:spcPts val="0"/>
              </a:spcBef>
              <a:spcAft>
                <a:spcPts val="0"/>
              </a:spcAft>
              <a:buSzPts val="1100"/>
              <a:buNone/>
            </a:pPr>
            <a:r>
              <a:rPr lang="en-US" sz="1200">
                <a:solidFill>
                  <a:schemeClr val="dk1"/>
                </a:solidFill>
              </a:rPr>
              <a:t>Explain the module objectives to the participants. </a:t>
            </a:r>
            <a:endParaRPr sz="1200">
              <a:solidFill>
                <a:schemeClr val="dk1"/>
              </a:solidFill>
            </a:endParaRPr>
          </a:p>
          <a:p>
            <a:pPr marL="0" lvl="0" indent="0" algn="l" rtl="0">
              <a:lnSpc>
                <a:spcPct val="115000"/>
              </a:lnSpc>
              <a:spcBef>
                <a:spcPts val="1600"/>
              </a:spcBef>
              <a:spcAft>
                <a:spcPts val="0"/>
              </a:spcAft>
              <a:buSzPts val="1100"/>
              <a:buNone/>
            </a:pPr>
            <a:r>
              <a:rPr lang="en-US" sz="1200" b="1">
                <a:solidFill>
                  <a:schemeClr val="dk1"/>
                </a:solidFill>
              </a:rPr>
              <a:t>Notes to the Participants:</a:t>
            </a:r>
            <a:endParaRPr sz="1200" b="1">
              <a:solidFill>
                <a:schemeClr val="dk1"/>
              </a:solidFill>
            </a:endParaRPr>
          </a:p>
          <a:p>
            <a:pPr marL="0" lvl="0" indent="0" algn="l" rtl="0">
              <a:lnSpc>
                <a:spcPct val="115000"/>
              </a:lnSpc>
              <a:spcBef>
                <a:spcPts val="0"/>
              </a:spcBef>
              <a:spcAft>
                <a:spcPts val="0"/>
              </a:spcAft>
              <a:buSzPts val="1100"/>
              <a:buNone/>
            </a:pPr>
            <a:r>
              <a:rPr lang="en-US" sz="1200">
                <a:solidFill>
                  <a:schemeClr val="dk1"/>
                </a:solidFill>
              </a:rPr>
              <a:t>You will be informed about the module objectives.</a:t>
            </a:r>
            <a:endParaRPr sz="1200">
              <a:solidFill>
                <a:schemeClr val="dk1"/>
              </a:solidFill>
            </a:endParaRPr>
          </a:p>
          <a:p>
            <a:pPr marL="0" lvl="0" indent="0" algn="l" rtl="0">
              <a:lnSpc>
                <a:spcPct val="115000"/>
              </a:lnSpc>
              <a:spcBef>
                <a:spcPts val="0"/>
              </a:spcBef>
              <a:spcAft>
                <a:spcPts val="0"/>
              </a:spcAft>
              <a:buSzPts val="1100"/>
              <a:buNone/>
            </a:pPr>
            <a:endParaRPr sz="1200">
              <a:solidFill>
                <a:schemeClr val="dk1"/>
              </a:solidFill>
            </a:endParaRPr>
          </a:p>
          <a:p>
            <a:pPr marL="0" lvl="0" indent="0" algn="l" rtl="0">
              <a:lnSpc>
                <a:spcPct val="115000"/>
              </a:lnSpc>
              <a:spcBef>
                <a:spcPts val="0"/>
              </a:spcBef>
              <a:spcAft>
                <a:spcPts val="0"/>
              </a:spcAft>
              <a:buSzPts val="1100"/>
              <a:buNone/>
            </a:pPr>
            <a:r>
              <a:rPr lang="en-US" sz="1200">
                <a:solidFill>
                  <a:schemeClr val="dk1"/>
                </a:solidFill>
              </a:rPr>
              <a:t>At the end of this module, you will be able to:</a:t>
            </a:r>
            <a:endParaRPr sz="1200">
              <a:solidFill>
                <a:schemeClr val="dk1"/>
              </a:solidFill>
            </a:endParaRPr>
          </a:p>
          <a:p>
            <a:pPr marL="457200" lvl="0" indent="-304800" algn="l" rtl="0">
              <a:lnSpc>
                <a:spcPct val="115000"/>
              </a:lnSpc>
              <a:spcBef>
                <a:spcPts val="0"/>
              </a:spcBef>
              <a:spcAft>
                <a:spcPts val="0"/>
              </a:spcAft>
              <a:buClr>
                <a:srgbClr val="000000"/>
              </a:buClr>
              <a:buSzPts val="1200"/>
              <a:buChar char="●"/>
            </a:pPr>
            <a:r>
              <a:rPr lang="en-US" sz="1200"/>
              <a:t>Understand the concept of test automation.</a:t>
            </a:r>
            <a:endParaRPr/>
          </a:p>
          <a:p>
            <a:pPr marL="457200" lvl="0" indent="-304800" algn="l" rtl="0">
              <a:lnSpc>
                <a:spcPct val="115000"/>
              </a:lnSpc>
              <a:spcBef>
                <a:spcPts val="0"/>
              </a:spcBef>
              <a:spcAft>
                <a:spcPts val="0"/>
              </a:spcAft>
              <a:buClr>
                <a:srgbClr val="000000"/>
              </a:buClr>
              <a:buSzPts val="1200"/>
              <a:buChar char="●"/>
            </a:pPr>
            <a:r>
              <a:rPr lang="en-US" sz="1200"/>
              <a:t>Comprehend different testing types and where automation is applied.</a:t>
            </a:r>
            <a:endParaRPr/>
          </a:p>
          <a:p>
            <a:pPr marL="457200" lvl="0" indent="-304800" algn="l" rtl="0">
              <a:lnSpc>
                <a:spcPct val="115000"/>
              </a:lnSpc>
              <a:spcBef>
                <a:spcPts val="0"/>
              </a:spcBef>
              <a:spcAft>
                <a:spcPts val="0"/>
              </a:spcAft>
              <a:buClr>
                <a:srgbClr val="000000"/>
              </a:buClr>
              <a:buSzPts val="1200"/>
              <a:buChar char="●"/>
            </a:pPr>
            <a:r>
              <a:rPr lang="en-US" sz="1200"/>
              <a:t>Recognize the benefits of test automation.</a:t>
            </a:r>
            <a:endParaRPr/>
          </a:p>
          <a:p>
            <a:pPr marL="457200" lvl="0" indent="-304800" algn="l" rtl="0">
              <a:lnSpc>
                <a:spcPct val="115000"/>
              </a:lnSpc>
              <a:spcBef>
                <a:spcPts val="0"/>
              </a:spcBef>
              <a:spcAft>
                <a:spcPts val="0"/>
              </a:spcAft>
              <a:buClr>
                <a:srgbClr val="000000"/>
              </a:buClr>
              <a:buSzPts val="1200"/>
              <a:buChar char="●"/>
            </a:pPr>
            <a:r>
              <a:rPr lang="en-US" sz="1200"/>
              <a:t>Differentiate between automated and manual testing.</a:t>
            </a:r>
            <a:endParaRPr/>
          </a:p>
          <a:p>
            <a:pPr marL="457200" lvl="0" indent="-304800" algn="l" rtl="0">
              <a:lnSpc>
                <a:spcPct val="115000"/>
              </a:lnSpc>
              <a:spcBef>
                <a:spcPts val="0"/>
              </a:spcBef>
              <a:spcAft>
                <a:spcPts val="0"/>
              </a:spcAft>
              <a:buClr>
                <a:srgbClr val="000000"/>
              </a:buClr>
              <a:buSzPts val="1200"/>
              <a:buChar char="●"/>
            </a:pPr>
            <a:r>
              <a:rPr lang="en-US" sz="1200"/>
              <a:t>Analyze scenarios suitable and not suitable for automation.</a:t>
            </a:r>
            <a:endParaRPr sz="1200"/>
          </a:p>
          <a:p>
            <a:pPr marL="457200" lvl="0" indent="-304800" algn="l" rtl="0">
              <a:lnSpc>
                <a:spcPct val="115000"/>
              </a:lnSpc>
              <a:spcBef>
                <a:spcPts val="0"/>
              </a:spcBef>
              <a:spcAft>
                <a:spcPts val="0"/>
              </a:spcAft>
              <a:buSzPts val="1200"/>
              <a:buChar char="●"/>
            </a:pPr>
            <a:r>
              <a:rPr lang="en-US" sz="1200"/>
              <a:t>Evaluate criteria for selecting test automation tools.</a:t>
            </a:r>
            <a:endParaRPr sz="1200"/>
          </a:p>
          <a:p>
            <a:pPr marL="457200" lvl="0" indent="-304800" algn="l" rtl="0">
              <a:lnSpc>
                <a:spcPct val="115000"/>
              </a:lnSpc>
              <a:spcBef>
                <a:spcPts val="0"/>
              </a:spcBef>
              <a:spcAft>
                <a:spcPts val="0"/>
              </a:spcAft>
              <a:buClr>
                <a:srgbClr val="000000"/>
              </a:buClr>
              <a:buSzPts val="1200"/>
              <a:buChar char="●"/>
            </a:pPr>
            <a:r>
              <a:rPr lang="en-US" sz="1200"/>
              <a:t>Apply best practices and understand commonly used automation tools.</a:t>
            </a:r>
            <a:endParaRPr sz="12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8" name="Google Shape;948;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sz="1200">
                <a:latin typeface="Calibri"/>
                <a:ea typeface="Calibri"/>
                <a:cs typeface="Calibri"/>
                <a:sym typeface="Calibri"/>
              </a:rPr>
              <a:t>Stress the significance of API testing automation, highlighting its role in ensuring reliability, achieving faster feedback, discovering defects early, and supporting overall quality assurance in applications relying on APIs.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b="1"/>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API Testing Automation:</a:t>
            </a:r>
            <a:endParaRPr sz="1200">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It focuses on automating tests for application programming interfaces (APIs).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The main aim is to validate the functionality, reliability, and performance.</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Tools such as Postman, REST Assured, and SoapUI are often used.</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API testing automation is crucial for the reliability and stability of the software applications that depend on APIs.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By automating API tests, development teams can</a:t>
            </a:r>
            <a:endParaRPr sz="1200">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Achieve faster feedback.</a:t>
            </a:r>
            <a:endParaRPr sz="1200">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Discover defects early in the development process.</a:t>
            </a:r>
            <a:endParaRPr sz="1200">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Support the quality assurance of the application.</a:t>
            </a:r>
            <a:endParaRPr sz="1200">
              <a:solidFill>
                <a:srgbClr val="252525"/>
              </a:solidFill>
              <a:latin typeface="Calibri"/>
              <a:ea typeface="Calibri"/>
              <a:cs typeface="Calibri"/>
              <a:sym typeface="Calibri"/>
            </a:endParaRPr>
          </a:p>
          <a:p>
            <a:pPr marL="914400" lvl="0" indent="0" algn="l" rtl="0">
              <a:lnSpc>
                <a:spcPct val="100000"/>
              </a:lnSpc>
              <a:spcBef>
                <a:spcPts val="1200"/>
              </a:spcBef>
              <a:spcAft>
                <a:spcPts val="0"/>
              </a:spcAft>
              <a:buSzPts val="1100"/>
              <a:buNone/>
            </a:pPr>
            <a:endParaRPr/>
          </a:p>
          <a:p>
            <a:pPr marL="171450" lvl="0" indent="-101600" algn="l" rtl="0">
              <a:lnSpc>
                <a:spcPct val="100000"/>
              </a:lnSpc>
              <a:spcBef>
                <a:spcPts val="0"/>
              </a:spcBef>
              <a:spcAft>
                <a:spcPts val="0"/>
              </a:spcAft>
              <a:buSzPts val="1100"/>
              <a:buNone/>
            </a:pPr>
            <a:endParaRPr/>
          </a:p>
          <a:p>
            <a:pPr marL="171450" lvl="0" indent="-101600" algn="l" rtl="0">
              <a:lnSpc>
                <a:spcPct val="100000"/>
              </a:lnSpc>
              <a:spcBef>
                <a:spcPts val="0"/>
              </a:spcBef>
              <a:spcAft>
                <a:spcPts val="0"/>
              </a:spcAft>
              <a:buSzPts val="1100"/>
              <a:buNone/>
            </a:pPr>
            <a:endParaRPr/>
          </a:p>
          <a:p>
            <a:pPr marL="171450" lvl="0" indent="-101600" algn="l" rtl="0">
              <a:lnSpc>
                <a:spcPct val="100000"/>
              </a:lnSpc>
              <a:spcBef>
                <a:spcPts val="0"/>
              </a:spcBef>
              <a:spcAft>
                <a:spcPts val="0"/>
              </a:spcAft>
              <a:buSzPts val="1100"/>
              <a:buNone/>
            </a:pPr>
            <a:endParaRPr/>
          </a:p>
          <a:p>
            <a:pPr marL="171450" lvl="0" indent="-101600" algn="l" rtl="0">
              <a:lnSpc>
                <a:spcPct val="100000"/>
              </a:lnSpc>
              <a:spcBef>
                <a:spcPts val="0"/>
              </a:spcBef>
              <a:spcAft>
                <a:spcPts val="0"/>
              </a:spcAft>
              <a:buSzPts val="1100"/>
              <a:buNone/>
            </a:pPr>
            <a:endParaRPr/>
          </a:p>
          <a:p>
            <a:pPr marL="171450" lvl="0" indent="-101600" algn="l" rtl="0">
              <a:lnSpc>
                <a:spcPct val="100000"/>
              </a:lnSpc>
              <a:spcBef>
                <a:spcPts val="0"/>
              </a:spcBef>
              <a:spcAft>
                <a:spcPts val="0"/>
              </a:spcAft>
              <a:buSzPts val="1100"/>
              <a:buNone/>
            </a:pPr>
            <a:endParaRPr/>
          </a:p>
          <a:p>
            <a:pPr marL="171450" lvl="0" indent="-101600" algn="l" rtl="0">
              <a:lnSpc>
                <a:spcPct val="100000"/>
              </a:lnSpc>
              <a:spcBef>
                <a:spcPts val="0"/>
              </a:spcBef>
              <a:spcAft>
                <a:spcPts val="0"/>
              </a:spcAft>
              <a:buSzPts val="1100"/>
              <a:buNone/>
            </a:pPr>
            <a:endParaRPr/>
          </a:p>
          <a:p>
            <a:pPr marL="171450" lvl="0" indent="-10160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4" name="Google Shape;95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solidFill>
                  <a:srgbClr val="252525"/>
                </a:solidFill>
              </a:rPr>
              <a:t>Stress the crucial role of smoke testing automation in quickly assessing application stability after code changes, with an emphasis on integrated tests, parallel execution, environment independence, and robust logging for efficient feedback</a:t>
            </a:r>
            <a:r>
              <a:rPr lang="en-US"/>
              <a: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b="1"/>
          </a:p>
          <a:p>
            <a:pPr marL="0" lvl="0" indent="0" algn="l" rtl="0">
              <a:lnSpc>
                <a:spcPct val="115000"/>
              </a:lnSpc>
              <a:spcBef>
                <a:spcPts val="1200"/>
              </a:spcBef>
              <a:spcAft>
                <a:spcPts val="0"/>
              </a:spcAft>
              <a:buSzPts val="1100"/>
              <a:buNone/>
            </a:pPr>
            <a:r>
              <a:rPr lang="en-US" sz="1200" b="1">
                <a:solidFill>
                  <a:srgbClr val="252525"/>
                </a:solidFill>
                <a:latin typeface="Calibri"/>
                <a:ea typeface="Calibri"/>
                <a:cs typeface="Calibri"/>
                <a:sym typeface="Calibri"/>
              </a:rPr>
              <a:t>Smoke Testing Automation:</a:t>
            </a:r>
            <a:endParaRPr sz="1200" b="1">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After code changes, it is essential to quickly assess the stability of the application to ensure that essential functionalities of an application are working correctly and that the major defects don’t go unnoticed. Hence Automated smoke tests serve as a starting filter before more extensive testing is performed.</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The main objective is to have a set of automated tests that can be run and verify the basic health of the application quickly. Some of the basic aspects of automated smoke tests are as follows:</a:t>
            </a:r>
            <a:endParaRPr sz="1200">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Identify the features that must work for the application to be stable.</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Create test cases for the identified cases and provide quick feedback.</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Integrate an automated smoke test with the CICD pipeline for consistency.</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Consider running an automated smoke test in parallel to reduce overall time.</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Make automated smoke tests independent of the environment in which they run.</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Implement logging and reporting mechanisms for traceability and analysis.</a:t>
            </a:r>
            <a:endParaRPr sz="1200">
              <a:solidFill>
                <a:srgbClr val="252525"/>
              </a:solidFill>
              <a:latin typeface="Calibri"/>
              <a:ea typeface="Calibri"/>
              <a:cs typeface="Calibri"/>
              <a:sym typeface="Calibri"/>
            </a:endParaRPr>
          </a:p>
          <a:p>
            <a:pPr marL="457200" lvl="0" indent="0" algn="l" rtl="0">
              <a:lnSpc>
                <a:spcPct val="100000"/>
              </a:lnSpc>
              <a:spcBef>
                <a:spcPts val="1200"/>
              </a:spcBef>
              <a:spcAft>
                <a:spcPts val="0"/>
              </a:spcAft>
              <a:buSzPts val="1100"/>
              <a:buNone/>
            </a:pPr>
            <a:endParaRPr/>
          </a:p>
          <a:p>
            <a:pPr marL="171450" lvl="0" indent="-101600" algn="l" rtl="0">
              <a:lnSpc>
                <a:spcPct val="100000"/>
              </a:lnSpc>
              <a:spcBef>
                <a:spcPts val="0"/>
              </a:spcBef>
              <a:spcAft>
                <a:spcPts val="0"/>
              </a:spcAft>
              <a:buSzPts val="1100"/>
              <a:buNone/>
            </a:pPr>
            <a:endParaRPr b="0"/>
          </a:p>
          <a:p>
            <a:pPr marL="171450" lvl="0" indent="-101600" algn="l" rtl="0">
              <a:lnSpc>
                <a:spcPct val="100000"/>
              </a:lnSpc>
              <a:spcBef>
                <a:spcPts val="0"/>
              </a:spcBef>
              <a:spcAft>
                <a:spcPts val="0"/>
              </a:spcAft>
              <a:buSzPts val="1100"/>
              <a:buNone/>
            </a:pPr>
            <a:endParaRPr b="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1" name="Google Shape;96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Emphasize the importance of automated performance testing for ensuring criteria, early bottleneck identification, system behavior assessment, optimization, and report-generated insights for improvement.</a:t>
            </a:r>
            <a:endParaRPr sz="1200">
              <a:latin typeface="Calibri"/>
              <a:ea typeface="Calibri"/>
              <a:cs typeface="Calibri"/>
              <a:sym typeface="Calibri"/>
            </a:endParaRPr>
          </a:p>
          <a:p>
            <a:pPr marL="0" lvl="0" indent="0" algn="l" rtl="0">
              <a:lnSpc>
                <a:spcPct val="100000"/>
              </a:lnSpc>
              <a:spcBef>
                <a:spcPts val="1200"/>
              </a:spcBef>
              <a:spcAft>
                <a:spcPts val="0"/>
              </a:spcAft>
              <a:buSzPts val="1100"/>
              <a:buNone/>
            </a:pPr>
            <a:r>
              <a:rPr lang="en-US" b="1"/>
              <a:t>Notes to the Participants:</a:t>
            </a:r>
            <a:endParaRPr b="1"/>
          </a:p>
          <a:p>
            <a:pPr marL="0" lvl="0" indent="0" algn="l" rtl="0">
              <a:lnSpc>
                <a:spcPct val="115000"/>
              </a:lnSpc>
              <a:spcBef>
                <a:spcPts val="1200"/>
              </a:spcBef>
              <a:spcAft>
                <a:spcPts val="0"/>
              </a:spcAft>
              <a:buSzPts val="1100"/>
              <a:buNone/>
            </a:pPr>
            <a:r>
              <a:rPr lang="en-US">
                <a:solidFill>
                  <a:srgbClr val="252525"/>
                </a:solidFill>
              </a:rPr>
              <a:t>Performance Testing Automation:</a:t>
            </a:r>
            <a:endParaRPr>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The goal is to ensure that the application meets performance criteria such as response time, throughput, and scalability.</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Automated performance testing is critical for</a:t>
            </a:r>
            <a:endParaRPr>
              <a:solidFill>
                <a:srgbClr val="252525"/>
              </a:solidFill>
            </a:endParaRPr>
          </a:p>
          <a:p>
            <a:pPr marL="914400" lvl="1" indent="-298450" algn="l" rtl="0">
              <a:lnSpc>
                <a:spcPct val="115000"/>
              </a:lnSpc>
              <a:spcBef>
                <a:spcPts val="0"/>
              </a:spcBef>
              <a:spcAft>
                <a:spcPts val="0"/>
              </a:spcAft>
              <a:buClr>
                <a:srgbClr val="252525"/>
              </a:buClr>
              <a:buSzPts val="1100"/>
              <a:buChar char="○"/>
            </a:pPr>
            <a:r>
              <a:rPr lang="en-US">
                <a:solidFill>
                  <a:srgbClr val="252525"/>
                </a:solidFill>
              </a:rPr>
              <a:t>identifying bottlenecks early in the development lifecycle</a:t>
            </a:r>
            <a:endParaRPr>
              <a:solidFill>
                <a:srgbClr val="252525"/>
              </a:solidFill>
            </a:endParaRPr>
          </a:p>
          <a:p>
            <a:pPr marL="914400" lvl="1" indent="-298450" algn="l" rtl="0">
              <a:lnSpc>
                <a:spcPct val="115000"/>
              </a:lnSpc>
              <a:spcBef>
                <a:spcPts val="0"/>
              </a:spcBef>
              <a:spcAft>
                <a:spcPts val="0"/>
              </a:spcAft>
              <a:buClr>
                <a:srgbClr val="252525"/>
              </a:buClr>
              <a:buSzPts val="1100"/>
              <a:buChar char="○"/>
            </a:pPr>
            <a:r>
              <a:rPr lang="en-US">
                <a:solidFill>
                  <a:srgbClr val="252525"/>
                </a:solidFill>
              </a:rPr>
              <a:t>assessing system behavior under load</a:t>
            </a:r>
            <a:endParaRPr>
              <a:solidFill>
                <a:srgbClr val="252525"/>
              </a:solidFill>
            </a:endParaRPr>
          </a:p>
          <a:p>
            <a:pPr marL="914400" lvl="1" indent="-298450" algn="l" rtl="0">
              <a:lnSpc>
                <a:spcPct val="115000"/>
              </a:lnSpc>
              <a:spcBef>
                <a:spcPts val="0"/>
              </a:spcBef>
              <a:spcAft>
                <a:spcPts val="0"/>
              </a:spcAft>
              <a:buClr>
                <a:srgbClr val="252525"/>
              </a:buClr>
              <a:buSzPts val="1100"/>
              <a:buChar char="○"/>
            </a:pPr>
            <a:r>
              <a:rPr lang="en-US">
                <a:solidFill>
                  <a:srgbClr val="252525"/>
                </a:solidFill>
              </a:rPr>
              <a:t>optimize the system for a better user experience.</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Tools such as Apache JMeter, LoadRunner, and Locust are often used.</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Automated performance testing generates reports that help identify areas for improvement.</a:t>
            </a:r>
            <a:endParaRPr>
              <a:solidFill>
                <a:srgbClr val="252525"/>
              </a:solidFill>
            </a:endParaRPr>
          </a:p>
          <a:p>
            <a:pPr marL="457200" lvl="0" indent="0" algn="l" rtl="0">
              <a:lnSpc>
                <a:spcPct val="100000"/>
              </a:lnSpc>
              <a:spcBef>
                <a:spcPts val="1200"/>
              </a:spcBef>
              <a:spcAft>
                <a:spcPts val="0"/>
              </a:spcAft>
              <a:buSzPts val="1100"/>
              <a:buNone/>
            </a:pPr>
            <a:endParaRPr/>
          </a:p>
          <a:p>
            <a:pPr marL="171450" lvl="0" indent="-101600" algn="l" rtl="0">
              <a:lnSpc>
                <a:spcPct val="100000"/>
              </a:lnSpc>
              <a:spcBef>
                <a:spcPts val="0"/>
              </a:spcBef>
              <a:spcAft>
                <a:spcPts val="0"/>
              </a:spcAft>
              <a:buSzPts val="1100"/>
              <a:buNone/>
            </a:pPr>
            <a:endParaRPr b="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7" name="Google Shape;967;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latin typeface="Calibri"/>
                <a:ea typeface="Calibri"/>
                <a:cs typeface="Calibri"/>
                <a:sym typeface="Calibri"/>
              </a:rPr>
              <a:t>Briefly explain various types of performance testing automation to the participants.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b="1">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Types of Performance Testing:</a:t>
            </a:r>
            <a:endParaRPr sz="1200">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b="1">
                <a:solidFill>
                  <a:srgbClr val="252525"/>
                </a:solidFill>
                <a:latin typeface="Calibri"/>
                <a:ea typeface="Calibri"/>
                <a:cs typeface="Calibri"/>
                <a:sym typeface="Calibri"/>
              </a:rPr>
              <a:t>Load Testing</a:t>
            </a:r>
            <a:endParaRPr sz="1200" b="1">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Load testing is carried out to evaluate the system's ability to handle concurrent users.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b="1">
                <a:solidFill>
                  <a:srgbClr val="252525"/>
                </a:solidFill>
                <a:latin typeface="Calibri"/>
                <a:ea typeface="Calibri"/>
                <a:cs typeface="Calibri"/>
                <a:sym typeface="Calibri"/>
              </a:rPr>
              <a:t>Stress Testing</a:t>
            </a:r>
            <a:endParaRPr sz="1200" b="1">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Stress testing is carried out to push the system beyond its specified limits, evaluate its robustness, and measure breaking points.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b="1">
                <a:solidFill>
                  <a:srgbClr val="252525"/>
                </a:solidFill>
                <a:latin typeface="Calibri"/>
                <a:ea typeface="Calibri"/>
                <a:cs typeface="Calibri"/>
                <a:sym typeface="Calibri"/>
              </a:rPr>
              <a:t>Soak Testing</a:t>
            </a:r>
            <a:endParaRPr sz="1200" b="1">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Soak testing is carried out to assess the system's behavior over an extended period under normal load conditions.</a:t>
            </a:r>
            <a:endParaRPr sz="1200">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This is to identify potential memory leaks or performance degradation issues.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b="1">
                <a:solidFill>
                  <a:srgbClr val="252525"/>
                </a:solidFill>
                <a:latin typeface="Calibri"/>
                <a:ea typeface="Calibri"/>
                <a:cs typeface="Calibri"/>
                <a:sym typeface="Calibri"/>
              </a:rPr>
              <a:t>Scalability Testing</a:t>
            </a:r>
            <a:endParaRPr sz="1200" b="1">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Scalability testing is carried out to measure the application's ability to scale by varying factors such as the number of users, data volume, or transactions.</a:t>
            </a:r>
            <a:endParaRPr sz="1200">
              <a:solidFill>
                <a:srgbClr val="252525"/>
              </a:solidFill>
              <a:latin typeface="Calibri"/>
              <a:ea typeface="Calibri"/>
              <a:cs typeface="Calibri"/>
              <a:sym typeface="Calibri"/>
            </a:endParaRPr>
          </a:p>
          <a:p>
            <a:pPr marL="914400" lvl="0" indent="0" algn="l" rtl="0">
              <a:lnSpc>
                <a:spcPct val="100000"/>
              </a:lnSpc>
              <a:spcBef>
                <a:spcPts val="1200"/>
              </a:spcBef>
              <a:spcAft>
                <a:spcPts val="0"/>
              </a:spcAft>
              <a:buSzPts val="1100"/>
              <a:buNone/>
            </a:pP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9" name="Google Shape;98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the concept of u</a:t>
            </a:r>
            <a:r>
              <a:rPr lang="en-US" b="0"/>
              <a:t>sability </a:t>
            </a:r>
            <a:r>
              <a:rPr lang="en-US"/>
              <a:t>t</a:t>
            </a:r>
            <a:r>
              <a:rPr lang="en-US" b="0"/>
              <a:t>esting </a:t>
            </a:r>
            <a:r>
              <a:rPr lang="en-US"/>
              <a:t>automation to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b="1"/>
          </a:p>
          <a:p>
            <a:pPr marL="0" lvl="0" indent="0" algn="l" rtl="0">
              <a:lnSpc>
                <a:spcPct val="115000"/>
              </a:lnSpc>
              <a:spcBef>
                <a:spcPts val="1200"/>
              </a:spcBef>
              <a:spcAft>
                <a:spcPts val="0"/>
              </a:spcAft>
              <a:buClr>
                <a:schemeClr val="dk1"/>
              </a:buClr>
              <a:buSzPts val="1100"/>
              <a:buFont typeface="Arial"/>
              <a:buNone/>
            </a:pPr>
            <a:r>
              <a:rPr lang="en-US" b="1">
                <a:solidFill>
                  <a:srgbClr val="252525"/>
                </a:solidFill>
              </a:rPr>
              <a:t>Usability Testing Automation:</a:t>
            </a:r>
            <a:endParaRPr b="1">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Usability testing focuses on evaluating the user interface and user experience of a software application.</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Ensures the application is user-friendly and meets the requirements of target users.</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Traditionally, usability testing was used to engage users in interacting with the application and providing feedback.</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Tools such as Selenium, Appium, or other tools with image recognition capabilities are often used.</a:t>
            </a:r>
            <a:endParaRPr>
              <a:solidFill>
                <a:srgbClr val="252525"/>
              </a:solidFill>
            </a:endParaRPr>
          </a:p>
          <a:p>
            <a:pPr marL="0" marR="0" lvl="0" indent="0" algn="l" rtl="0">
              <a:lnSpc>
                <a:spcPct val="100000"/>
              </a:lnSpc>
              <a:spcBef>
                <a:spcPts val="1200"/>
              </a:spcBef>
              <a:spcAft>
                <a:spcPts val="0"/>
              </a:spcAft>
              <a:buClr>
                <a:srgbClr val="000000"/>
              </a:buClr>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6" name="Google Shape;99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b="1">
                <a:solidFill>
                  <a:schemeClr val="dk1"/>
                </a:solidFill>
                <a:latin typeface="Calibri"/>
                <a:ea typeface="Calibri"/>
                <a:cs typeface="Calibri"/>
                <a:sym typeface="Calibri"/>
              </a:rPr>
              <a:t>Notes to the Facilitator:</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Ask the participants to attempt the question on the screen.</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Answer: </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a:solidFill>
                  <a:schemeClr val="dk1"/>
                </a:solidFill>
              </a:rPr>
              <a:t>Q1. Smoke testing</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Q2. Performance testing</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b="1">
                <a:solidFill>
                  <a:schemeClr val="dk1"/>
                </a:solidFill>
                <a:latin typeface="Calibri"/>
                <a:ea typeface="Calibri"/>
                <a:cs typeface="Calibri"/>
                <a:sym typeface="Calibri"/>
              </a:rPr>
              <a:t>Notes to the Participants:</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Attempt the question on the screen. </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2" name="Google Shape;1002;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the difference between Manual Testing vs. Automated Testing to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b="0"/>
              <a:t>Explain the difference as per the table given in the slide</a:t>
            </a:r>
            <a:endParaRPr b="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9" name="Google Shape;1009;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latin typeface="Calibri"/>
                <a:ea typeface="Calibri"/>
                <a:cs typeface="Calibri"/>
                <a:sym typeface="Calibri"/>
              </a:rPr>
              <a:t>Stress the importance of understanding automation testing limitations and maintaining a balanced approach with manual testing. Introduce key limitations, setting the stage for the next slide.</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b="1">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Although automation testing is an essential part of the testing process, providing numerous benefits, it also has some limitations that should be considered. Understanding these limitations would help users make decisions on when to use automation. As a result, it will help to strike a balance between automated and manual testing based on the project requirements and needs. Automation testing would be effective when applied with a focus on repetitive and well-defined test scenarios.</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Here are the limitations of Test Automation:</a:t>
            </a:r>
            <a:endParaRPr sz="1200">
              <a:solidFill>
                <a:srgbClr val="252525"/>
              </a:solidFill>
              <a:latin typeface="Calibri"/>
              <a:ea typeface="Calibri"/>
              <a:cs typeface="Calibri"/>
              <a:sym typeface="Calibri"/>
            </a:endParaRPr>
          </a:p>
          <a:p>
            <a:pPr marL="457200" lvl="0" indent="-304800" algn="l" rtl="0">
              <a:lnSpc>
                <a:spcPct val="100000"/>
              </a:lnSpc>
              <a:spcBef>
                <a:spcPts val="1200"/>
              </a:spcBef>
              <a:spcAft>
                <a:spcPts val="0"/>
              </a:spcAft>
              <a:buClr>
                <a:srgbClr val="595959"/>
              </a:buClr>
              <a:buSzPts val="1200"/>
              <a:buFont typeface="Calibri"/>
              <a:buChar char="●"/>
            </a:pPr>
            <a:r>
              <a:rPr lang="en-US" sz="1200">
                <a:solidFill>
                  <a:schemeClr val="dk1"/>
                </a:solidFill>
                <a:latin typeface="Calibri"/>
                <a:ea typeface="Calibri"/>
                <a:cs typeface="Calibri"/>
                <a:sym typeface="Calibri"/>
              </a:rPr>
              <a:t>Initial high investment</a:t>
            </a:r>
            <a:endParaRPr sz="1200">
              <a:solidFill>
                <a:schemeClr val="dk1"/>
              </a:solidFill>
              <a:latin typeface="Calibri"/>
              <a:ea typeface="Calibri"/>
              <a:cs typeface="Calibri"/>
              <a:sym typeface="Calibri"/>
            </a:endParaRPr>
          </a:p>
          <a:p>
            <a:pPr marL="457200" lvl="0" indent="-304800" algn="l" rtl="0">
              <a:lnSpc>
                <a:spcPct val="100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Difficulty in testing complex scenarios</a:t>
            </a:r>
            <a:endParaRPr sz="1200">
              <a:solidFill>
                <a:schemeClr val="dk1"/>
              </a:solidFill>
              <a:latin typeface="Calibri"/>
              <a:ea typeface="Calibri"/>
              <a:cs typeface="Calibri"/>
              <a:sym typeface="Calibri"/>
            </a:endParaRPr>
          </a:p>
          <a:p>
            <a:pPr marL="457200" lvl="0" indent="-304800" algn="l" rtl="0">
              <a:lnSpc>
                <a:spcPct val="100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Difficulty in testing visual elements</a:t>
            </a:r>
            <a:endParaRPr sz="1200">
              <a:solidFill>
                <a:schemeClr val="dk1"/>
              </a:solidFill>
              <a:latin typeface="Calibri"/>
              <a:ea typeface="Calibri"/>
              <a:cs typeface="Calibri"/>
              <a:sym typeface="Calibri"/>
            </a:endParaRPr>
          </a:p>
          <a:p>
            <a:pPr marL="457200" lvl="0" indent="-304800" algn="l" rtl="0">
              <a:lnSpc>
                <a:spcPct val="100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Test Data Dependency</a:t>
            </a:r>
            <a:endParaRPr sz="1200">
              <a:solidFill>
                <a:schemeClr val="dk1"/>
              </a:solidFill>
              <a:latin typeface="Calibri"/>
              <a:ea typeface="Calibri"/>
              <a:cs typeface="Calibri"/>
              <a:sym typeface="Calibri"/>
            </a:endParaRPr>
          </a:p>
          <a:p>
            <a:pPr marL="457200" lvl="0" indent="-304800" algn="l" rtl="0">
              <a:lnSpc>
                <a:spcPct val="100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Difficulty in False Positives and Negatives</a:t>
            </a:r>
            <a:endParaRPr sz="1200">
              <a:solidFill>
                <a:schemeClr val="dk1"/>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200">
                <a:solidFill>
                  <a:srgbClr val="252525"/>
                </a:solidFill>
                <a:latin typeface="Calibri"/>
                <a:ea typeface="Calibri"/>
                <a:cs typeface="Calibri"/>
                <a:sym typeface="Calibri"/>
              </a:rPr>
              <a:t>So, as automation testing is not entirely the most effective way of testing, let's understand some common limitations of automation testing in the next slide.</a:t>
            </a:r>
            <a:endParaRPr sz="1200">
              <a:solidFill>
                <a:srgbClr val="252525"/>
              </a:solidFill>
              <a:latin typeface="Calibri"/>
              <a:ea typeface="Calibri"/>
              <a:cs typeface="Calibri"/>
              <a:sym typeface="Calibri"/>
            </a:endParaRPr>
          </a:p>
          <a:p>
            <a:pPr marL="0" lvl="0" indent="0" algn="l" rtl="0">
              <a:lnSpc>
                <a:spcPct val="100000"/>
              </a:lnSpc>
              <a:spcBef>
                <a:spcPts val="1200"/>
              </a:spcBef>
              <a:spcAft>
                <a:spcPts val="0"/>
              </a:spcAft>
              <a:buSzPts val="1100"/>
              <a:buNone/>
            </a:pPr>
            <a:endParaRPr sz="1200">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7" name="Google Shape;1017;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latin typeface="Calibri"/>
                <a:ea typeface="Calibri"/>
                <a:cs typeface="Calibri"/>
                <a:sym typeface="Calibri"/>
              </a:rPr>
              <a:t>Highlight the substantial upfront costs and efforts associated with a high initial investment in automated testing, including tool investment, staff training, infrastructure setup, and script development, noting the importance of considering project size and requirements to balance costs and benefits.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b="1">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200" b="1">
                <a:solidFill>
                  <a:srgbClr val="252525"/>
                </a:solidFill>
                <a:latin typeface="Calibri"/>
                <a:ea typeface="Calibri"/>
                <a:cs typeface="Calibri"/>
                <a:sym typeface="Calibri"/>
              </a:rPr>
              <a:t>High Initial Investment:</a:t>
            </a:r>
            <a:endParaRPr sz="1200" b="1">
              <a:solidFill>
                <a:srgbClr val="252525"/>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200">
                <a:solidFill>
                  <a:srgbClr val="252525"/>
                </a:solidFill>
                <a:latin typeface="Calibri"/>
                <a:ea typeface="Calibri"/>
                <a:cs typeface="Calibri"/>
                <a:sym typeface="Calibri"/>
              </a:rPr>
              <a:t>There are substantial upfront costs and efforts required to set up an initial, effective automated testing framework and infrastructure. This investment includes various resources, such as time, skilled staff, engineers, and tools, that are required to implement the automation testing process. The components that contribute to the high initial investment are:</a:t>
            </a:r>
            <a:endParaRPr sz="1200">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Investing in the right automation testing tools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Training and skill development of staff and engineers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Setting up necessary infrastructure for automation, such as test servers, virtual machines, or cloud-based resources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Setting up scalable automation testing frameworks, such as reusable components, libraries, and scripts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Developing automation scripts for test cases is a time-consuming process.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Set up and manage test data to ensure that the data is representative of real-world scenarios.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Additional cost for additional infrastructure for parallel execution</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1200"/>
              </a:spcAft>
              <a:buSzPts val="1100"/>
              <a:buNone/>
            </a:pPr>
            <a:r>
              <a:rPr lang="en-US" sz="1200">
                <a:solidFill>
                  <a:srgbClr val="252525"/>
                </a:solidFill>
                <a:latin typeface="Calibri"/>
                <a:ea typeface="Calibri"/>
                <a:cs typeface="Calibri"/>
                <a:sym typeface="Calibri"/>
              </a:rPr>
              <a:t>Hence, if the project is small with frequently changing requirements, the initial setup costs may outweigh the benefits.</a:t>
            </a:r>
            <a:endParaRPr sz="1200">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5" name="Google Shape;102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solidFill>
                  <a:srgbClr val="374151"/>
                </a:solidFill>
                <a:latin typeface="Calibri"/>
                <a:ea typeface="Calibri"/>
                <a:cs typeface="Calibri"/>
                <a:sym typeface="Calibri"/>
              </a:rPr>
              <a:t>Recognize the challenges in automating complex scenarios involving human judgment, intricate workflows, dynamic data, and changing requirements, emphasizing the need for a balanced approach that combines both automated and manual testing to effectively address these complexities.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b="1">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During testing we often come across some complex scenarios that requires complex business logic or subjective human judgment that are challenging to automate. Below are some of the situations and critical reasons about why testing complex scenarios can be challenging to automate:</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171450" lvl="0" indent="-171450" algn="l" rtl="0">
              <a:lnSpc>
                <a:spcPct val="100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Some scenarios requires human judgment such as validating overall user experience. In this case  automation tools may not correctly replicate human perception.</a:t>
            </a:r>
            <a:endParaRPr sz="1200">
              <a:solidFill>
                <a:schemeClr val="dk1"/>
              </a:solidFill>
              <a:latin typeface="Calibri"/>
              <a:ea typeface="Calibri"/>
              <a:cs typeface="Calibri"/>
              <a:sym typeface="Calibri"/>
            </a:endParaRPr>
          </a:p>
          <a:p>
            <a:pPr marL="171450" lvl="0" indent="-171450" algn="l" rtl="0">
              <a:lnSpc>
                <a:spcPct val="100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It is challenging to develop and maintain automated scripts to cover all possible paths for applications with highly interrelated and complex workflows</a:t>
            </a:r>
            <a:endParaRPr sz="1200">
              <a:solidFill>
                <a:schemeClr val="dk1"/>
              </a:solidFill>
              <a:latin typeface="Calibri"/>
              <a:ea typeface="Calibri"/>
              <a:cs typeface="Calibri"/>
              <a:sym typeface="Calibri"/>
            </a:endParaRPr>
          </a:p>
          <a:p>
            <a:pPr marL="171450" lvl="0" indent="-171450" algn="l" rtl="0">
              <a:lnSpc>
                <a:spcPct val="100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Automation becomes highly complex where data is generated dynamically or environments change frequently</a:t>
            </a:r>
            <a:endParaRPr sz="1200">
              <a:solidFill>
                <a:schemeClr val="dk1"/>
              </a:solidFill>
              <a:latin typeface="Calibri"/>
              <a:ea typeface="Calibri"/>
              <a:cs typeface="Calibri"/>
              <a:sym typeface="Calibri"/>
            </a:endParaRPr>
          </a:p>
          <a:p>
            <a:pPr marL="171450" lvl="0" indent="-171450" algn="l" rtl="0">
              <a:lnSpc>
                <a:spcPct val="100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Scenarios where the application needs to understand natural language and make decisions based on context</a:t>
            </a:r>
            <a:endParaRPr sz="1200">
              <a:solidFill>
                <a:schemeClr val="dk1"/>
              </a:solidFill>
              <a:latin typeface="Calibri"/>
              <a:ea typeface="Calibri"/>
              <a:cs typeface="Calibri"/>
              <a:sym typeface="Calibri"/>
            </a:endParaRPr>
          </a:p>
          <a:p>
            <a:pPr marL="171450" lvl="0" indent="-171450" algn="l" rtl="0">
              <a:lnSpc>
                <a:spcPct val="100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Automated testing usually follows predefined path and hence less suitable to explore unforeseen issues</a:t>
            </a:r>
            <a:endParaRPr sz="1200">
              <a:solidFill>
                <a:schemeClr val="dk1"/>
              </a:solidFill>
              <a:latin typeface="Calibri"/>
              <a:ea typeface="Calibri"/>
              <a:cs typeface="Calibri"/>
              <a:sym typeface="Calibri"/>
            </a:endParaRPr>
          </a:p>
          <a:p>
            <a:pPr marL="171450" lvl="0" indent="-171450" algn="l" rtl="0">
              <a:lnSpc>
                <a:spcPct val="100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Automated scripts may become outdated in complex agile development environments where requirements change frequently</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Hence, despite the  above challenges, automation testing can still be used to testing complex scenarios. With these understanding of the limitations, we can strike a balanced approach that would combine both automated testing with manual testing for scenarios that falls under above mentioned points.</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2" name="Google Shape;74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b="1">
                <a:solidFill>
                  <a:schemeClr val="dk1"/>
                </a:solidFill>
              </a:rPr>
              <a:t>Notes to the Facilitator:</a:t>
            </a:r>
            <a:endParaRPr sz="1200" b="1">
              <a:solidFill>
                <a:schemeClr val="dk1"/>
              </a:solidFill>
            </a:endParaRPr>
          </a:p>
          <a:p>
            <a:pPr marL="0" lvl="0" indent="0" algn="l" rtl="0">
              <a:lnSpc>
                <a:spcPct val="115000"/>
              </a:lnSpc>
              <a:spcBef>
                <a:spcPts val="0"/>
              </a:spcBef>
              <a:spcAft>
                <a:spcPts val="0"/>
              </a:spcAft>
              <a:buSzPts val="1100"/>
              <a:buNone/>
            </a:pPr>
            <a:r>
              <a:rPr lang="en-US" sz="1200">
                <a:solidFill>
                  <a:schemeClr val="dk1"/>
                </a:solidFill>
              </a:rPr>
              <a:t>Inform the participants about the topics that they will be learning in this module.</a:t>
            </a:r>
            <a:endParaRPr sz="1200">
              <a:solidFill>
                <a:schemeClr val="dk1"/>
              </a:solidFill>
            </a:endParaRPr>
          </a:p>
          <a:p>
            <a:pPr marL="0" lvl="0" indent="0" algn="l" rtl="0">
              <a:lnSpc>
                <a:spcPct val="115000"/>
              </a:lnSpc>
              <a:spcBef>
                <a:spcPts val="1600"/>
              </a:spcBef>
              <a:spcAft>
                <a:spcPts val="0"/>
              </a:spcAft>
              <a:buSzPts val="1100"/>
              <a:buNone/>
            </a:pPr>
            <a:r>
              <a:rPr lang="en-US" sz="1200" b="1">
                <a:solidFill>
                  <a:schemeClr val="dk1"/>
                </a:solidFill>
              </a:rPr>
              <a:t>Notes to the Participants:</a:t>
            </a:r>
            <a:endParaRPr sz="1200" b="1">
              <a:solidFill>
                <a:schemeClr val="dk1"/>
              </a:solidFill>
            </a:endParaRPr>
          </a:p>
          <a:p>
            <a:pPr marL="0" lvl="0" indent="0" algn="l" rtl="0">
              <a:lnSpc>
                <a:spcPct val="115000"/>
              </a:lnSpc>
              <a:spcBef>
                <a:spcPts val="0"/>
              </a:spcBef>
              <a:spcAft>
                <a:spcPts val="0"/>
              </a:spcAft>
              <a:buSzPts val="1100"/>
              <a:buNone/>
            </a:pPr>
            <a:r>
              <a:rPr lang="en-US" sz="1200">
                <a:solidFill>
                  <a:schemeClr val="dk1"/>
                </a:solidFill>
              </a:rPr>
              <a:t>You will learn about the following topics in this module:</a:t>
            </a:r>
            <a:endParaRPr sz="1200">
              <a:solidFill>
                <a:schemeClr val="dk1"/>
              </a:solidFill>
            </a:endParaRPr>
          </a:p>
          <a:p>
            <a:pPr marL="457200" lvl="0" indent="-298450" algn="l" rtl="0">
              <a:lnSpc>
                <a:spcPct val="100000"/>
              </a:lnSpc>
              <a:spcBef>
                <a:spcPts val="0"/>
              </a:spcBef>
              <a:spcAft>
                <a:spcPts val="0"/>
              </a:spcAft>
              <a:buSzPts val="1100"/>
              <a:buChar char="●"/>
            </a:pPr>
            <a:r>
              <a:rPr lang="en-US"/>
              <a:t>Introduction to automation testing</a:t>
            </a:r>
            <a:endParaRPr/>
          </a:p>
          <a:p>
            <a:pPr marL="457200" lvl="0" indent="-298450" algn="l" rtl="0">
              <a:lnSpc>
                <a:spcPct val="100000"/>
              </a:lnSpc>
              <a:spcBef>
                <a:spcPts val="0"/>
              </a:spcBef>
              <a:spcAft>
                <a:spcPts val="0"/>
              </a:spcAft>
              <a:buSzPts val="1100"/>
              <a:buChar char="●"/>
            </a:pPr>
            <a:r>
              <a:rPr lang="en-US"/>
              <a:t>Types - Unit Testing, Integration Testing, System Testing, Acceptance Testing </a:t>
            </a:r>
            <a:endParaRPr/>
          </a:p>
          <a:p>
            <a:pPr marL="457200" lvl="0" indent="-298450" algn="l" rtl="0">
              <a:lnSpc>
                <a:spcPct val="100000"/>
              </a:lnSpc>
              <a:spcBef>
                <a:spcPts val="0"/>
              </a:spcBef>
              <a:spcAft>
                <a:spcPts val="0"/>
              </a:spcAft>
              <a:buSzPts val="1100"/>
              <a:buChar char="●"/>
            </a:pPr>
            <a:r>
              <a:rPr lang="en-US"/>
              <a:t>Why go for automated testing</a:t>
            </a:r>
            <a:endParaRPr/>
          </a:p>
          <a:p>
            <a:pPr marL="457200" lvl="0" indent="-298450" algn="l" rtl="0">
              <a:lnSpc>
                <a:spcPct val="100000"/>
              </a:lnSpc>
              <a:spcBef>
                <a:spcPts val="0"/>
              </a:spcBef>
              <a:spcAft>
                <a:spcPts val="0"/>
              </a:spcAft>
              <a:buSzPts val="1100"/>
              <a:buChar char="●"/>
            </a:pPr>
            <a:r>
              <a:rPr lang="en-US"/>
              <a:t>Difference between  automation over Manual Testing </a:t>
            </a:r>
            <a:endParaRPr/>
          </a:p>
          <a:p>
            <a:pPr marL="457200" lvl="0" indent="-298450" algn="l" rtl="0">
              <a:lnSpc>
                <a:spcPct val="100000"/>
              </a:lnSpc>
              <a:spcBef>
                <a:spcPts val="0"/>
              </a:spcBef>
              <a:spcAft>
                <a:spcPts val="0"/>
              </a:spcAft>
              <a:buSzPts val="1100"/>
              <a:buChar char="●"/>
            </a:pPr>
            <a:r>
              <a:rPr lang="en-US"/>
              <a:t>Scenarios suitable for test automation</a:t>
            </a:r>
            <a:endParaRPr/>
          </a:p>
          <a:p>
            <a:pPr marL="457200" lvl="0" indent="-298450" algn="l" rtl="0">
              <a:lnSpc>
                <a:spcPct val="100000"/>
              </a:lnSpc>
              <a:spcBef>
                <a:spcPts val="0"/>
              </a:spcBef>
              <a:spcAft>
                <a:spcPts val="0"/>
              </a:spcAft>
              <a:buSzPts val="1100"/>
              <a:buChar char="●"/>
            </a:pPr>
            <a:r>
              <a:rPr lang="en-US"/>
              <a:t>Scenarios not suitable for test automation</a:t>
            </a:r>
            <a:endParaRPr/>
          </a:p>
          <a:p>
            <a:pPr marL="457200" lvl="0" indent="-298450" algn="l" rtl="0">
              <a:lnSpc>
                <a:spcPct val="100000"/>
              </a:lnSpc>
              <a:spcBef>
                <a:spcPts val="0"/>
              </a:spcBef>
              <a:spcAft>
                <a:spcPts val="0"/>
              </a:spcAft>
              <a:buSzPts val="1100"/>
              <a:buChar char="●"/>
            </a:pPr>
            <a:r>
              <a:rPr lang="en-US"/>
              <a:t>Criteria for test automation tool selection</a:t>
            </a:r>
            <a:endParaRPr/>
          </a:p>
          <a:p>
            <a:pPr marL="457200" lvl="0" indent="-298450" algn="l" rtl="0">
              <a:lnSpc>
                <a:spcPct val="100000"/>
              </a:lnSpc>
              <a:spcBef>
                <a:spcPts val="0"/>
              </a:spcBef>
              <a:spcAft>
                <a:spcPts val="0"/>
              </a:spcAft>
              <a:buSzPts val="1100"/>
              <a:buChar char="●"/>
            </a:pPr>
            <a:r>
              <a:rPr lang="en-US"/>
              <a:t>Best practices of automated testing</a:t>
            </a:r>
            <a:endParaRPr/>
          </a:p>
          <a:p>
            <a:pPr marL="457200" lvl="0" indent="-298450" algn="l" rtl="0">
              <a:lnSpc>
                <a:spcPct val="100000"/>
              </a:lnSpc>
              <a:spcBef>
                <a:spcPts val="0"/>
              </a:spcBef>
              <a:spcAft>
                <a:spcPts val="0"/>
              </a:spcAft>
              <a:buSzPts val="1100"/>
              <a:buChar char="●"/>
            </a:pPr>
            <a:r>
              <a:rPr lang="en-US"/>
              <a:t>Benefits and limitations of automated testing</a:t>
            </a:r>
            <a:endParaRPr/>
          </a:p>
          <a:p>
            <a:pPr marL="457200" lvl="0" indent="-298450" algn="l" rtl="0">
              <a:lnSpc>
                <a:spcPct val="100000"/>
              </a:lnSpc>
              <a:spcBef>
                <a:spcPts val="0"/>
              </a:spcBef>
              <a:spcAft>
                <a:spcPts val="0"/>
              </a:spcAft>
              <a:buSzPts val="1100"/>
              <a:buChar char="●"/>
            </a:pPr>
            <a:r>
              <a:rPr lang="en-US"/>
              <a:t>Test automation process</a:t>
            </a:r>
            <a:endParaRPr/>
          </a:p>
          <a:p>
            <a:pPr marL="457200" lvl="0" indent="-298450" algn="l" rtl="0">
              <a:lnSpc>
                <a:spcPct val="100000"/>
              </a:lnSpc>
              <a:spcBef>
                <a:spcPts val="0"/>
              </a:spcBef>
              <a:spcAft>
                <a:spcPts val="0"/>
              </a:spcAft>
              <a:buSzPts val="1100"/>
              <a:buChar char="●"/>
            </a:pPr>
            <a:r>
              <a:rPr lang="en-US"/>
              <a:t>Overview of Popular Tools (Selenium, Appium, TestNG) </a:t>
            </a:r>
            <a:endParaRPr/>
          </a:p>
          <a:p>
            <a:pPr marL="914400" lvl="1" indent="-228600" algn="l" rtl="0">
              <a:lnSpc>
                <a:spcPct val="115000"/>
              </a:lnSpc>
              <a:spcBef>
                <a:spcPts val="0"/>
              </a:spcBef>
              <a:spcAft>
                <a:spcPts val="0"/>
              </a:spcAft>
              <a:buClr>
                <a:srgbClr val="000000"/>
              </a:buClr>
              <a:buSzPts val="1200"/>
              <a:buNone/>
            </a:pPr>
            <a:endParaRPr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0" name="Google Shape;1040;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a:t>Explain </a:t>
            </a:r>
            <a:r>
              <a:rPr lang="en-US" b="0"/>
              <a:t>difficulty in testing visual elements </a:t>
            </a:r>
            <a:r>
              <a:rPr lang="en-US"/>
              <a:t>in automation testing to the participants.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Clr>
                <a:schemeClr val="dk1"/>
              </a:buClr>
              <a:buSzPts val="1100"/>
              <a:buFont typeface="Arial"/>
              <a:buNone/>
            </a:pPr>
            <a:r>
              <a:rPr lang="en-US" sz="1200" b="1">
                <a:solidFill>
                  <a:srgbClr val="252525"/>
                </a:solidFill>
                <a:latin typeface="Calibri"/>
                <a:ea typeface="Calibri"/>
                <a:cs typeface="Calibri"/>
                <a:sym typeface="Calibri"/>
              </a:rPr>
              <a:t>Testing Visual Elements:</a:t>
            </a:r>
            <a:endParaRPr sz="1200" b="1">
              <a:solidFill>
                <a:srgbClr val="252525"/>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200">
                <a:solidFill>
                  <a:srgbClr val="252525"/>
                </a:solidFill>
                <a:latin typeface="Calibri"/>
                <a:ea typeface="Calibri"/>
                <a:cs typeface="Calibri"/>
                <a:sym typeface="Calibri"/>
              </a:rPr>
              <a:t>The major difficulty in testing visual elements using automated testing tools is associated with verifying the look and feel, appearance, and layout of graphical user interfaces. When we develop a GUI, we include many visual elements, such as colors, images, fonts, different layouts, and styling for the interface. While automated testing tools can test the functionality of the interface, testing and assessing the visual aspects of an application is challenging.</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200">
                <a:solidFill>
                  <a:srgbClr val="252525"/>
                </a:solidFill>
                <a:latin typeface="Calibri"/>
                <a:ea typeface="Calibri"/>
                <a:cs typeface="Calibri"/>
                <a:sym typeface="Calibri"/>
              </a:rPr>
              <a:t>Aspects that are difficult in testing visual elements include:</a:t>
            </a:r>
            <a:endParaRPr sz="1200">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b="1">
                <a:solidFill>
                  <a:srgbClr val="252525"/>
                </a:solidFill>
                <a:latin typeface="Calibri"/>
                <a:ea typeface="Calibri"/>
                <a:cs typeface="Calibri"/>
                <a:sym typeface="Calibri"/>
              </a:rPr>
              <a:t>Image and Video Validation:</a:t>
            </a:r>
            <a:endParaRPr sz="1200" b="1">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It is difficult to validate the content of images or videos incorporated into the application.</a:t>
            </a:r>
            <a:endParaRPr sz="1200">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Checking the correctness of images or video content requires manual inspection.</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b="1">
                <a:solidFill>
                  <a:srgbClr val="252525"/>
                </a:solidFill>
                <a:latin typeface="Calibri"/>
                <a:ea typeface="Calibri"/>
                <a:cs typeface="Calibri"/>
                <a:sym typeface="Calibri"/>
              </a:rPr>
              <a:t>CSS and styling:</a:t>
            </a:r>
            <a:endParaRPr sz="1200" b="1">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Styling, such as animations or complex CSS rules, is challenging for automated tests.</a:t>
            </a:r>
            <a:endParaRPr sz="1200">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Checking the correctness of these stylings may require manual inspection.</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b="1">
                <a:solidFill>
                  <a:srgbClr val="252525"/>
                </a:solidFill>
                <a:latin typeface="Calibri"/>
                <a:ea typeface="Calibri"/>
                <a:cs typeface="Calibri"/>
                <a:sym typeface="Calibri"/>
              </a:rPr>
              <a:t>Browser Versions:</a:t>
            </a:r>
            <a:endParaRPr sz="1200" b="1">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Changes in browser versions or updates in rendering engines can have an impact on the visual appearance of an application.</a:t>
            </a:r>
            <a:endParaRPr sz="1200">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Automation scripts would require frequent changes to accommodate the changes in browser versions.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b="1">
                <a:solidFill>
                  <a:srgbClr val="252525"/>
                </a:solidFill>
                <a:latin typeface="Calibri"/>
                <a:ea typeface="Calibri"/>
                <a:cs typeface="Calibri"/>
                <a:sym typeface="Calibri"/>
              </a:rPr>
              <a:t>Localization and Internationalization:</a:t>
            </a:r>
            <a:endParaRPr sz="1200" b="1">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Applications supporting multiple languages and locales are difficult for automation testing due to the rendering of text in different languages.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b="1">
                <a:solidFill>
                  <a:srgbClr val="252525"/>
                </a:solidFill>
                <a:latin typeface="Calibri"/>
                <a:ea typeface="Calibri"/>
                <a:cs typeface="Calibri"/>
                <a:sym typeface="Calibri"/>
              </a:rPr>
              <a:t>Complex Responsive Design:</a:t>
            </a:r>
            <a:endParaRPr sz="1200" b="1">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Responsive design offers an optimal viewing experience across devices and varying screen sizes.</a:t>
            </a:r>
            <a:endParaRPr sz="1200">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Creates challenges to writing automated tests in order to adapt to responsive design changes.</a:t>
            </a:r>
            <a:endParaRPr sz="1200">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Can create potential issues with the layout and appearance on different devices.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b="1">
                <a:solidFill>
                  <a:srgbClr val="252525"/>
                </a:solidFill>
                <a:latin typeface="Calibri"/>
                <a:ea typeface="Calibri"/>
                <a:cs typeface="Calibri"/>
                <a:sym typeface="Calibri"/>
              </a:rPr>
              <a:t>Dynamic Content:</a:t>
            </a:r>
            <a:endParaRPr sz="1200" b="1">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Dynamic contents are difficult to handle in automated tests as they could change the layout and appearance of the user interface.</a:t>
            </a:r>
            <a:endParaRPr sz="1200">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 name="Google Shape;104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solidFill>
                  <a:schemeClr val="dk1"/>
                </a:solidFill>
                <a:latin typeface="Calibri"/>
                <a:ea typeface="Calibri"/>
                <a:cs typeface="Calibri"/>
                <a:sym typeface="Calibri"/>
              </a:rPr>
              <a:t>Address the challenges of test data dependency in automation, highlighting issues of availability, consistency, data changes, setup/teardown complexity, verification accuracy, and security, while stressing the importance of effective management for successful test data handling.</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b="1">
                <a:solidFill>
                  <a:srgbClr val="252525"/>
                </a:solidFill>
                <a:latin typeface="Calibri"/>
                <a:ea typeface="Calibri"/>
                <a:cs typeface="Calibri"/>
                <a:sym typeface="Calibri"/>
              </a:rPr>
              <a:t>Test Data Dependency:</a:t>
            </a:r>
            <a:endParaRPr sz="1200" b="1">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Automation testing scripts rely on input datasets to perform test scenarios. These test datasets are important for the validation of an application, where the automation scripts use these predefined datasets to run the test cases. However, the same datasets create a dependency that leads to several challenges, as mentioned below:</a:t>
            </a:r>
            <a:endParaRPr sz="1200">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b="1">
                <a:solidFill>
                  <a:srgbClr val="252525"/>
                </a:solidFill>
                <a:latin typeface="Calibri"/>
                <a:ea typeface="Calibri"/>
                <a:cs typeface="Calibri"/>
                <a:sym typeface="Calibri"/>
              </a:rPr>
              <a:t>Availability and Consistency:</a:t>
            </a:r>
            <a:endParaRPr sz="1200" b="1">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Test datasets might need to be created and maintained separately from the test scripts.</a:t>
            </a:r>
            <a:endParaRPr sz="1200">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Challenging to ensure the availability of the required test data for all test scenarios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b="1">
                <a:solidFill>
                  <a:srgbClr val="252525"/>
                </a:solidFill>
                <a:latin typeface="Calibri"/>
                <a:ea typeface="Calibri"/>
                <a:cs typeface="Calibri"/>
                <a:sym typeface="Calibri"/>
              </a:rPr>
              <a:t>Data Changes:</a:t>
            </a:r>
            <a:endParaRPr sz="1200" b="1">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Automated test scripts should be updated every time there are changes in application datasets.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b="1">
                <a:solidFill>
                  <a:srgbClr val="252525"/>
                </a:solidFill>
                <a:latin typeface="Calibri"/>
                <a:ea typeface="Calibri"/>
                <a:cs typeface="Calibri"/>
                <a:sym typeface="Calibri"/>
              </a:rPr>
              <a:t>Test Data Setup and Teardown:</a:t>
            </a:r>
            <a:endParaRPr sz="1200" b="1">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Managing the setup and teardown activities is complex.</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b="1">
                <a:solidFill>
                  <a:srgbClr val="252525"/>
                </a:solidFill>
                <a:latin typeface="Calibri"/>
                <a:ea typeface="Calibri"/>
                <a:cs typeface="Calibri"/>
                <a:sym typeface="Calibri"/>
              </a:rPr>
              <a:t>Data Dependency for Verification:</a:t>
            </a:r>
            <a:endParaRPr sz="1200" b="1">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If the test data is incorrect, then the verification could lead to erroneous results.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b="1">
                <a:solidFill>
                  <a:srgbClr val="252525"/>
                </a:solidFill>
                <a:latin typeface="Calibri"/>
                <a:ea typeface="Calibri"/>
                <a:cs typeface="Calibri"/>
                <a:sym typeface="Calibri"/>
              </a:rPr>
              <a:t>Data Security and Privacy:</a:t>
            </a:r>
            <a:endParaRPr sz="1200" b="1">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The test dataset may contain some sensitive information.</a:t>
            </a:r>
            <a:endParaRPr sz="1200">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Could create data security and privacy issues.</a:t>
            </a:r>
            <a:endParaRPr sz="1200">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Ensuring the test dataset does not violate privacy and security</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b="1">
                <a:solidFill>
                  <a:srgbClr val="252525"/>
                </a:solidFill>
                <a:latin typeface="Calibri"/>
                <a:ea typeface="Calibri"/>
                <a:cs typeface="Calibri"/>
                <a:sym typeface="Calibri"/>
              </a:rPr>
              <a:t>Test Dataset for Parallel Execution:</a:t>
            </a:r>
            <a:endParaRPr sz="1200" b="1">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In parallel execution, each test instance should have its own set of test data to prevent interference between test cases.</a:t>
            </a:r>
            <a:endParaRPr sz="1200">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Managing and maintaining such a dataset adds complexity to test data management.</a:t>
            </a:r>
            <a:endParaRPr sz="1200">
              <a:solidFill>
                <a:srgbClr val="252525"/>
              </a:solidFill>
              <a:latin typeface="Calibri"/>
              <a:ea typeface="Calibri"/>
              <a:cs typeface="Calibri"/>
              <a:sym typeface="Calibri"/>
            </a:endParaRPr>
          </a:p>
          <a:p>
            <a:pPr marL="914400" lvl="0" indent="0" algn="l" rtl="0">
              <a:lnSpc>
                <a:spcPct val="100000"/>
              </a:lnSpc>
              <a:spcBef>
                <a:spcPts val="120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4" name="Google Shape;1054;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solidFill>
                  <a:srgbClr val="252525"/>
                </a:solidFill>
                <a:latin typeface="Calibri"/>
                <a:ea typeface="Calibri"/>
                <a:cs typeface="Calibri"/>
                <a:sym typeface="Calibri"/>
              </a:rPr>
              <a:t>Address the challenge of false positives and negatives in automated testing, emphasizing the impact of insufficient test coverage on potentially wasting time and effort investigating non-issues or missing critical problems in the application.</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Clr>
                <a:schemeClr val="dk1"/>
              </a:buClr>
              <a:buSzPts val="1100"/>
              <a:buFont typeface="Arial"/>
              <a:buNone/>
            </a:pPr>
            <a:r>
              <a:rPr lang="en-US" sz="1200" b="1">
                <a:solidFill>
                  <a:srgbClr val="252525"/>
                </a:solidFill>
                <a:latin typeface="Calibri"/>
                <a:ea typeface="Calibri"/>
                <a:cs typeface="Calibri"/>
                <a:sym typeface="Calibri"/>
              </a:rPr>
              <a:t>False Positives and Negatives:</a:t>
            </a:r>
            <a:endParaRPr sz="1200" b="1">
              <a:solidFill>
                <a:srgbClr val="252525"/>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200">
                <a:solidFill>
                  <a:srgbClr val="252525"/>
                </a:solidFill>
                <a:latin typeface="Calibri"/>
                <a:ea typeface="Calibri"/>
                <a:cs typeface="Calibri"/>
                <a:sym typeface="Calibri"/>
              </a:rPr>
              <a:t>Automated tests sometimes produce false positives or false negatives. It often happens due to insufficient test coverage.</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200">
                <a:solidFill>
                  <a:srgbClr val="252525"/>
                </a:solidFill>
                <a:latin typeface="Calibri"/>
                <a:ea typeface="Calibri"/>
                <a:cs typeface="Calibri"/>
                <a:sym typeface="Calibri"/>
              </a:rPr>
              <a:t>A false positive happens when a test indicates the presence of an issue that is not present. False positives can waste a lot of tester and developer time and effort as the teams start to investigate an issue that is not present.</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1200"/>
              </a:spcAft>
              <a:buSzPts val="1100"/>
              <a:buNone/>
            </a:pPr>
            <a:r>
              <a:rPr lang="en-US" sz="1200">
                <a:solidFill>
                  <a:srgbClr val="252525"/>
                </a:solidFill>
                <a:latin typeface="Calibri"/>
                <a:ea typeface="Calibri"/>
                <a:cs typeface="Calibri"/>
                <a:sym typeface="Calibri"/>
              </a:rPr>
              <a:t>Similarly, a false negative happens when a test fails to catch the real issue present in the application. These issues are very serious because they are actual issues that can create problems in production.</a:t>
            </a:r>
            <a:endParaRPr sz="1200">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7" name="Google Shape;1067;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latin typeface="Calibri"/>
                <a:ea typeface="Calibri"/>
                <a:cs typeface="Calibri"/>
                <a:sym typeface="Calibri"/>
              </a:rPr>
              <a:t>Emphasize the significance of mitigation strategies to address false positives and negatives, including script review, diverse test data, stable environments, broadened test coverage, regular maintenance, and a balanced approach with both automated and manual testing for improved test accuracy.</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b="1">
                <a:solidFill>
                  <a:srgbClr val="252525"/>
                </a:solidFill>
                <a:latin typeface="Calibri"/>
                <a:ea typeface="Calibri"/>
                <a:cs typeface="Calibri"/>
                <a:sym typeface="Calibri"/>
              </a:rPr>
              <a:t>Mitigation Strategies:</a:t>
            </a:r>
            <a:endParaRPr sz="1200" b="1">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By understanding the mitigation strategies, one can address false positives and false negatives and improve the accuracy of the tests, making sure that the issues are caught and reported. Some of the mitigation strategies are:</a:t>
            </a:r>
            <a:endParaRPr sz="1200">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Review and debug scripts:</a:t>
            </a:r>
            <a:endParaRPr sz="1200">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Always review and debug automated test scripts.</a:t>
            </a:r>
            <a:endParaRPr sz="1200">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Identify and address potential issues that can create false positives or false negatives.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Diversify test data:</a:t>
            </a:r>
            <a:endParaRPr sz="1200">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Make sure to use a diverse and real-world dataset to reduce the chances of false positives or negatives.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Improve test environment stability:</a:t>
            </a:r>
            <a:endParaRPr sz="1200">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 stable and reliable test environment is critical to reducing false positives.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Widen Test Coverage:</a:t>
            </a:r>
            <a:endParaRPr sz="1200">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Widen the test coverage to include a large set of scenarios for complete testing and reduce false negatives.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Regular Maintenance:</a:t>
            </a:r>
            <a:endParaRPr sz="1200">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Regularly update, review, and maintain automated test scripts to incorporate changes in the application.</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Combine automated and manual testing:</a:t>
            </a:r>
            <a:endParaRPr sz="1200">
              <a:solidFill>
                <a:srgbClr val="252525"/>
              </a:solidFill>
              <a:latin typeface="Calibri"/>
              <a:ea typeface="Calibri"/>
              <a:cs typeface="Calibri"/>
              <a:sym typeface="Calibri"/>
            </a:endParaRPr>
          </a:p>
          <a:p>
            <a:pPr marL="914400" lvl="1"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If 100% automation is not possible, then use a combination of automated and manual testing to mitigate the limitations.</a:t>
            </a:r>
            <a:endParaRPr sz="1200">
              <a:solidFill>
                <a:srgbClr val="252525"/>
              </a:solidFill>
              <a:latin typeface="Calibri"/>
              <a:ea typeface="Calibri"/>
              <a:cs typeface="Calibri"/>
              <a:sym typeface="Calibri"/>
            </a:endParaRPr>
          </a:p>
          <a:p>
            <a:pPr marL="914400" lvl="0" indent="0" algn="l" rtl="0">
              <a:lnSpc>
                <a:spcPct val="100000"/>
              </a:lnSpc>
              <a:spcBef>
                <a:spcPts val="1200"/>
              </a:spcBef>
              <a:spcAft>
                <a:spcPts val="0"/>
              </a:spcAft>
              <a:buSzPts val="1100"/>
              <a:buNone/>
            </a:pPr>
            <a:endParaRPr sz="1200">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4" name="Google Shape;1074;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b="1">
                <a:solidFill>
                  <a:schemeClr val="dk1"/>
                </a:solidFill>
                <a:latin typeface="Calibri"/>
                <a:ea typeface="Calibri"/>
                <a:cs typeface="Calibri"/>
                <a:sym typeface="Calibri"/>
              </a:rPr>
              <a:t>Notes to the Facilitator:</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Ask the participants to attempt the question on the screen.</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Answer: B</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b="1">
                <a:solidFill>
                  <a:schemeClr val="dk1"/>
                </a:solidFill>
                <a:latin typeface="Calibri"/>
                <a:ea typeface="Calibri"/>
                <a:cs typeface="Calibri"/>
                <a:sym typeface="Calibri"/>
              </a:rPr>
              <a:t>Notes to the Participants:</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US" sz="1200">
                <a:solidFill>
                  <a:schemeClr val="dk1"/>
                </a:solidFill>
                <a:latin typeface="Calibri"/>
                <a:ea typeface="Calibri"/>
                <a:cs typeface="Calibri"/>
                <a:sym typeface="Calibri"/>
              </a:rPr>
              <a:t>Attempt the question on the screen. </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0" name="Google Shape;1080;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latin typeface="Calibri"/>
                <a:ea typeface="Calibri"/>
                <a:cs typeface="Calibri"/>
                <a:sym typeface="Calibri"/>
              </a:rPr>
              <a:t>Emphasize the crucial role of selecting the right test cases for automation, considering factors like ROI and maintenance effort. Introduce different criteria such as repetitiveness, high risk, data-driven, etc. for an efficient and effective testing process.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Deciding on which test cases to automate is a critical part of a successful test automation strategy. We now know that 100% automation is not possible or practical; it is critical to select the right cases to improve the efficiency of the testing process. When selecting test cases for automation, we need to consider the return on investment (ROI) and the maintenance effort. Test cases that are well-suited for automation contribute to an efficient and effective testing process.</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Some criteria that help determine which test cases to automate are:</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b="1">
                <a:solidFill>
                  <a:srgbClr val="252525"/>
                </a:solidFill>
                <a:latin typeface="Calibri"/>
                <a:ea typeface="Calibri"/>
                <a:cs typeface="Calibri"/>
                <a:sym typeface="Calibri"/>
              </a:rPr>
              <a:t>Repetitive test cases:</a:t>
            </a:r>
            <a:endParaRPr sz="1200" b="1">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Automate those test cases that need to be executed frequently, such as regression tests, smoke tests, and repetitive functional tests.</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b="1">
                <a:solidFill>
                  <a:srgbClr val="252525"/>
                </a:solidFill>
                <a:latin typeface="Calibri"/>
                <a:ea typeface="Calibri"/>
                <a:cs typeface="Calibri"/>
                <a:sym typeface="Calibri"/>
              </a:rPr>
              <a:t>High-Risk Test Cases:</a:t>
            </a:r>
            <a:endParaRPr sz="1200" b="1">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Automate those test cases that cover critical functionalities.</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b="1">
                <a:solidFill>
                  <a:srgbClr val="252525"/>
                </a:solidFill>
                <a:latin typeface="Calibri"/>
                <a:ea typeface="Calibri"/>
                <a:cs typeface="Calibri"/>
                <a:sym typeface="Calibri"/>
              </a:rPr>
              <a:t>Data-Driven Test Cases:</a:t>
            </a:r>
            <a:endParaRPr sz="1200" b="1">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Automate those test cases that involve multiple sets of input data to validate various scenarios.</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b="1">
                <a:solidFill>
                  <a:srgbClr val="252525"/>
                </a:solidFill>
                <a:latin typeface="Calibri"/>
                <a:ea typeface="Calibri"/>
                <a:cs typeface="Calibri"/>
                <a:sym typeface="Calibri"/>
              </a:rPr>
              <a:t>Complex Test Cases:</a:t>
            </a:r>
            <a:endParaRPr sz="1200" b="1">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Automate test cases that involve complex business logic or scenarios.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Automate test cases that are time-consuming and error-prone when performed manually.</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b="1">
                <a:solidFill>
                  <a:srgbClr val="252525"/>
                </a:solidFill>
                <a:latin typeface="Calibri"/>
                <a:ea typeface="Calibri"/>
                <a:cs typeface="Calibri"/>
                <a:sym typeface="Calibri"/>
              </a:rPr>
              <a:t>Stable Test Cases:</a:t>
            </a:r>
            <a:endParaRPr sz="1200" b="1">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Automate those test cases that are stable and unlikely to change frequently.</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b="1">
                <a:solidFill>
                  <a:srgbClr val="252525"/>
                </a:solidFill>
                <a:latin typeface="Calibri"/>
                <a:ea typeface="Calibri"/>
                <a:cs typeface="Calibri"/>
                <a:sym typeface="Calibri"/>
              </a:rPr>
              <a:t>Regression Test Cases:</a:t>
            </a:r>
            <a:endParaRPr sz="1200" b="1">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Automate test cases that are part of the regression to quickly identify any regressions introduced by recent code changes.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It helps in getting rapid feedback.</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b="1">
                <a:solidFill>
                  <a:srgbClr val="252525"/>
                </a:solidFill>
                <a:latin typeface="Calibri"/>
                <a:ea typeface="Calibri"/>
                <a:cs typeface="Calibri"/>
                <a:sym typeface="Calibri"/>
              </a:rPr>
              <a:t>Performance and Load Test Cases:</a:t>
            </a:r>
            <a:endParaRPr sz="1200" b="1">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Automate test cases for performance and load testing to address high volumes of concurrent users or stress scenarios.</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b="1">
                <a:solidFill>
                  <a:srgbClr val="252525"/>
                </a:solidFill>
                <a:latin typeface="Calibri"/>
                <a:ea typeface="Calibri"/>
                <a:cs typeface="Calibri"/>
                <a:sym typeface="Calibri"/>
              </a:rPr>
              <a:t>Integration Test Cases:</a:t>
            </a:r>
            <a:endParaRPr sz="1200" b="1">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Automate those test cases that verify the interactions between components.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It would help in identifying issues in the communication between different parts of the application software.</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b="1">
                <a:solidFill>
                  <a:srgbClr val="252525"/>
                </a:solidFill>
                <a:latin typeface="Calibri"/>
                <a:ea typeface="Calibri"/>
                <a:cs typeface="Calibri"/>
                <a:sym typeface="Calibri"/>
              </a:rPr>
              <a:t>API Test Cases:</a:t>
            </a:r>
            <a:endParaRPr sz="1200" b="1">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Automate test cases that validate the functionality and reliability of application programming interfaces (APIs).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It ensures the correct behavior of backend services.</a:t>
            </a:r>
            <a:endParaRPr sz="1200">
              <a:solidFill>
                <a:srgbClr val="252525"/>
              </a:solidFill>
              <a:latin typeface="Calibri"/>
              <a:ea typeface="Calibri"/>
              <a:cs typeface="Calibri"/>
              <a:sym typeface="Calibri"/>
            </a:endParaRPr>
          </a:p>
          <a:p>
            <a:pPr marL="457200" lvl="0" indent="0" algn="l" rtl="0">
              <a:lnSpc>
                <a:spcPct val="100000"/>
              </a:lnSpc>
              <a:spcBef>
                <a:spcPts val="120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7" name="Google Shape;1087;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solidFill>
                  <a:srgbClr val="252525"/>
                </a:solidFill>
                <a:latin typeface="Calibri"/>
                <a:ea typeface="Calibri"/>
                <a:cs typeface="Calibri"/>
                <a:sym typeface="Calibri"/>
              </a:rPr>
              <a:t>Acknowledge the complexities of automating dynamic tests like exploratory and ad hoc testing due to their nature and spontaneity. Emphasize the value of combining manual and automated methods for effective testing in such scenarios.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Certain test cases are challenging to automate. These challenges arise mainly due to the nature of the tests, their complexity, and the limitations of the automation tools. Despite the challenges, it is important to consider a combination of both manual and automated methods if possible.</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Some of the scenarios that are difficult to automate are:</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b="1">
                <a:solidFill>
                  <a:srgbClr val="252525"/>
                </a:solidFill>
                <a:latin typeface="Calibri"/>
                <a:ea typeface="Calibri"/>
                <a:cs typeface="Calibri"/>
                <a:sym typeface="Calibri"/>
              </a:rPr>
              <a:t>Exploratory testing:</a:t>
            </a:r>
            <a:endParaRPr sz="1200" b="1">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Exploratory testing involves the exploration of the application to catch defects.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As the nature of this testing is dynamic and based on the tester's intuition, it is challenging to write a script to automate the test scenarios.</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b="1">
                <a:solidFill>
                  <a:srgbClr val="252525"/>
                </a:solidFill>
                <a:latin typeface="Calibri"/>
                <a:ea typeface="Calibri"/>
                <a:cs typeface="Calibri"/>
                <a:sym typeface="Calibri"/>
              </a:rPr>
              <a:t>Ad Hoc Testing:</a:t>
            </a:r>
            <a:endParaRPr sz="1200" b="1">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Ad hoc testing involves unplanned testing activities that are performed without predefined test cases.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The unstructured and spontaneous nature of ad hoc testing makes it difficult to create automated scripts.</a:t>
            </a:r>
            <a:endParaRPr sz="1200">
              <a:solidFill>
                <a:srgbClr val="252525"/>
              </a:solidFill>
              <a:latin typeface="Calibri"/>
              <a:ea typeface="Calibri"/>
              <a:cs typeface="Calibri"/>
              <a:sym typeface="Calibri"/>
            </a:endParaRPr>
          </a:p>
          <a:p>
            <a:pPr marL="457200" lvl="0" indent="0" algn="l" rtl="0">
              <a:lnSpc>
                <a:spcPct val="100000"/>
              </a:lnSpc>
              <a:spcBef>
                <a:spcPts val="1200"/>
              </a:spcBef>
              <a:spcAft>
                <a:spcPts val="0"/>
              </a:spcAft>
              <a:buSzPts val="1100"/>
              <a:buNone/>
            </a:pP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7" name="Google Shape;1097;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Recognize the difficulties posed by non-deterministic failures, unstable environments, and stochastic behavior in automated testing, emphasizing the challenges of tracking, debugging, and maintaining tests under such conditions.</a:t>
            </a:r>
            <a:endParaRPr sz="1200">
              <a:latin typeface="Calibri"/>
              <a:ea typeface="Calibri"/>
              <a:cs typeface="Calibri"/>
              <a:sym typeface="Calibri"/>
            </a:endParaRPr>
          </a:p>
          <a:p>
            <a:pPr marL="0" lvl="0" indent="0" algn="l" rtl="0">
              <a:lnSpc>
                <a:spcPct val="100000"/>
              </a:lnSpc>
              <a:spcBef>
                <a:spcPts val="1200"/>
              </a:spcBef>
              <a:spcAft>
                <a:spcPts val="0"/>
              </a:spcAft>
              <a:buSzPts val="1100"/>
              <a:buNone/>
            </a:pPr>
            <a:r>
              <a:rPr lang="en-US" sz="1200" b="1">
                <a:latin typeface="Calibri"/>
                <a:ea typeface="Calibri"/>
                <a:cs typeface="Calibri"/>
                <a:sym typeface="Calibri"/>
              </a:rPr>
              <a:t>Notes to the Participants:</a:t>
            </a:r>
            <a:endParaRPr sz="1200">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200" b="1">
                <a:solidFill>
                  <a:srgbClr val="252525"/>
                </a:solidFill>
                <a:latin typeface="Calibri"/>
                <a:ea typeface="Calibri"/>
                <a:cs typeface="Calibri"/>
                <a:sym typeface="Calibri"/>
              </a:rPr>
              <a:t>Non-Deterministic Failures:</a:t>
            </a:r>
            <a:endParaRPr sz="1200" b="1">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Some test cases may exhibit intermittent failures due to environmental factors, network issues, or timing dependencies.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Tracking, debugging, and maintaining automated tests in such scenarios can be challenging.</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200" b="1">
                <a:solidFill>
                  <a:srgbClr val="252525"/>
                </a:solidFill>
                <a:latin typeface="Calibri"/>
                <a:ea typeface="Calibri"/>
                <a:cs typeface="Calibri"/>
                <a:sym typeface="Calibri"/>
              </a:rPr>
              <a:t>Unstable Environments:</a:t>
            </a:r>
            <a:endParaRPr sz="1200" b="1">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Automated tests may face severe challenges if the environment is unstable.</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The application will behave inconsistently in an unstable environment.</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There are high chances of producing false positives or false negative results.</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200" b="1">
                <a:solidFill>
                  <a:srgbClr val="252525"/>
                </a:solidFill>
                <a:latin typeface="Calibri"/>
                <a:ea typeface="Calibri"/>
                <a:cs typeface="Calibri"/>
                <a:sym typeface="Calibri"/>
              </a:rPr>
              <a:t>Stochastic Behavior:</a:t>
            </a:r>
            <a:endParaRPr sz="1200" b="1">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Test cases that involve random inputs may not be easy to automate.</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It is because predicting and verifying specific outcomes becomes challenging.</a:t>
            </a:r>
            <a:endParaRPr sz="1200">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3" name="Google Shape;1103;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00000"/>
              </a:lnSpc>
              <a:spcBef>
                <a:spcPts val="0"/>
              </a:spcBef>
              <a:spcAft>
                <a:spcPts val="0"/>
              </a:spcAft>
              <a:buSzPts val="1100"/>
              <a:buNone/>
            </a:pPr>
            <a:r>
              <a:rPr lang="en-US" sz="1200">
                <a:solidFill>
                  <a:srgbClr val="252525"/>
                </a:solidFill>
                <a:latin typeface="Calibri"/>
                <a:ea typeface="Calibri"/>
                <a:cs typeface="Calibri"/>
                <a:sym typeface="Calibri"/>
              </a:rPr>
              <a:t>Acknowledge the challenges in automating test cases involving direct hardware interaction and cross-cutting concerns, emphasizing the limitations of automation tools designed primarily for software interfaces.</a:t>
            </a:r>
            <a:endParaRPr sz="1200">
              <a:solidFill>
                <a:srgbClr val="252525"/>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a:solidFill>
                <a:srgbClr val="252525"/>
              </a:solidFill>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a:p>
          <a:p>
            <a:pPr marL="0" lvl="0" indent="0" algn="l" rtl="0">
              <a:lnSpc>
                <a:spcPct val="115000"/>
              </a:lnSpc>
              <a:spcBef>
                <a:spcPts val="1200"/>
              </a:spcBef>
              <a:spcAft>
                <a:spcPts val="0"/>
              </a:spcAft>
              <a:buSzPts val="1100"/>
              <a:buNone/>
            </a:pPr>
            <a:r>
              <a:rPr lang="en-US" sz="1200" b="1">
                <a:solidFill>
                  <a:srgbClr val="252525"/>
                </a:solidFill>
                <a:latin typeface="Calibri"/>
                <a:ea typeface="Calibri"/>
                <a:cs typeface="Calibri"/>
                <a:sym typeface="Calibri"/>
              </a:rPr>
              <a:t>Hardware Interaction:</a:t>
            </a:r>
            <a:endParaRPr sz="1200" b="1">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Test cases that involve direct interaction with hardware devices could be difficult to automate.</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Automation tools are often designed to interact with software interfaces and not hardware interfaces.</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b="1">
                <a:solidFill>
                  <a:srgbClr val="252525"/>
                </a:solidFill>
                <a:latin typeface="Calibri"/>
                <a:ea typeface="Calibri"/>
                <a:cs typeface="Calibri"/>
                <a:sym typeface="Calibri"/>
              </a:rPr>
              <a:t>Cross-Cutting Concerns:</a:t>
            </a:r>
            <a:endParaRPr sz="1200" b="1">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Test cases that involve cross-cutting concerns such as logging, security, or error handling across multiple components are complex to automate.</a:t>
            </a:r>
            <a:endParaRPr sz="1200">
              <a:solidFill>
                <a:srgbClr val="252525"/>
              </a:solidFill>
              <a:latin typeface="Calibri"/>
              <a:ea typeface="Calibri"/>
              <a:cs typeface="Calibri"/>
              <a:sym typeface="Calibri"/>
            </a:endParaRPr>
          </a:p>
          <a:p>
            <a:pPr marL="457200" lvl="0" indent="0" algn="l" rtl="0">
              <a:lnSpc>
                <a:spcPct val="100000"/>
              </a:lnSpc>
              <a:spcBef>
                <a:spcPts val="1200"/>
              </a:spcBef>
              <a:spcAft>
                <a:spcPts val="0"/>
              </a:spcAft>
              <a:buSzPts val="1100"/>
              <a:buNone/>
            </a:pPr>
            <a:endParaRPr b="1"/>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9" name="Google Shape;110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b="1">
                <a:solidFill>
                  <a:schemeClr val="dk1"/>
                </a:solidFill>
                <a:latin typeface="Calibri"/>
                <a:ea typeface="Calibri"/>
                <a:cs typeface="Calibri"/>
                <a:sym typeface="Calibri"/>
              </a:rPr>
              <a:t>Notes to the Facilitator:</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Ask the participants to attempt the question on the screen.</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Answer: B</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b="1">
                <a:solidFill>
                  <a:schemeClr val="dk1"/>
                </a:solidFill>
                <a:latin typeface="Calibri"/>
                <a:ea typeface="Calibri"/>
                <a:cs typeface="Calibri"/>
                <a:sym typeface="Calibri"/>
              </a:rPr>
              <a:t>Notes to the Participants:</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Attempt the question on the screen. </a:t>
            </a:r>
            <a:endParaRPr>
              <a:solidFill>
                <a:schemeClr val="dk1"/>
              </a:solidFill>
            </a:endParaRPr>
          </a:p>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0" name="Google Shape;75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latin typeface="Calibri"/>
                <a:ea typeface="Calibri"/>
                <a:cs typeface="Calibri"/>
                <a:sym typeface="Calibri"/>
              </a:rPr>
              <a:t>Introduce participants to test automation as a method to enhance software quality by automating repetitive tasks, such as regression testing. Emphasize the benefits of increased efficiency, speed, and ROI compared to manual testing.</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lvl="0" indent="0" algn="l" rtl="0">
              <a:lnSpc>
                <a:spcPct val="115000"/>
              </a:lnSpc>
              <a:spcBef>
                <a:spcPts val="1200"/>
              </a:spcBef>
              <a:spcAft>
                <a:spcPts val="0"/>
              </a:spcAft>
              <a:buClr>
                <a:schemeClr val="dk1"/>
              </a:buClr>
              <a:buSzPts val="1100"/>
              <a:buFont typeface="Arial"/>
              <a:buNone/>
            </a:pPr>
            <a:r>
              <a:rPr lang="en-US" sz="1200">
                <a:solidFill>
                  <a:srgbClr val="252525"/>
                </a:solidFill>
                <a:latin typeface="Calibri"/>
                <a:ea typeface="Calibri"/>
                <a:cs typeface="Calibri"/>
                <a:sym typeface="Calibri"/>
              </a:rPr>
              <a:t>Let's start with the definition: </a:t>
            </a:r>
            <a:r>
              <a:rPr lang="en-US" sz="1200" b="1" i="1">
                <a:solidFill>
                  <a:srgbClr val="252525"/>
                </a:solidFill>
                <a:latin typeface="Calibri"/>
                <a:ea typeface="Calibri"/>
                <a:cs typeface="Calibri"/>
                <a:sym typeface="Calibri"/>
              </a:rPr>
              <a:t>“Test automation is the process of using automation tools to maintain test data, execute tests, and analyze test results to improve software quality.”</a:t>
            </a:r>
            <a:endParaRPr sz="1200" b="1" i="1">
              <a:solidFill>
                <a:srgbClr val="252525"/>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200">
                <a:solidFill>
                  <a:srgbClr val="252525"/>
                </a:solidFill>
                <a:latin typeface="Calibri"/>
                <a:ea typeface="Calibri"/>
                <a:cs typeface="Calibri"/>
                <a:sym typeface="Calibri"/>
              </a:rPr>
              <a:t> Test automation, also known as automated testing or automated QA testing, is a technique that is used to automate the process of validating software or the functionality of software to ensure that it conforms to the requirements. Once tested, the software or feature is ready to be released into the production environment.</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200">
                <a:solidFill>
                  <a:srgbClr val="252525"/>
                </a:solidFill>
                <a:latin typeface="Calibri"/>
                <a:ea typeface="Calibri"/>
                <a:cs typeface="Calibri"/>
                <a:sym typeface="Calibri"/>
              </a:rPr>
              <a:t> </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200">
                <a:solidFill>
                  <a:srgbClr val="252525"/>
                </a:solidFill>
                <a:latin typeface="Calibri"/>
                <a:ea typeface="Calibri"/>
                <a:cs typeface="Calibri"/>
                <a:sym typeface="Calibri"/>
              </a:rPr>
              <a:t>We are already familiar with manual testing. Most of the tests that are done manually can be automated. Automation tools can replicate the steps of manual testing using an automation script. Consider, for example, regression testing. It is a wasteful practice for a user to keep doing the same thing over and over again. Moreover, a successive development cycle would require the running of the same test suite repeatedly. Hence, a better approach would be to record the tests and execute or re-execute them as required without human intervention. This is going to increase the effectiveness, speed of testing, and ROI (return on investment) of test automation implementation.</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We are already familiar with manual testing. Most of the tests that are done manually can be automated. Automation tools can replicate the steps of manual testing using an automation script. Consider, for example, regression testing. It is a wasteful practice for a user to keep doing the same thing over and over again. Moreover, a successive development cycle would require the running of the same test suite repeatedly. Hence, a better approach would be to record the tests and execute or re-execute them as required without human intervention. This is going to increase the effectiveness, speed of testing, and ROI (return on investment) of test automation implementation.</a:t>
            </a:r>
            <a:endParaRPr sz="1200">
              <a:latin typeface="Calibri"/>
              <a:ea typeface="Calibri"/>
              <a:cs typeface="Calibri"/>
              <a:sym typeface="Calibri"/>
            </a:endParaRPr>
          </a:p>
          <a:p>
            <a:pPr marL="0" lvl="0" indent="0" algn="l" rtl="0">
              <a:lnSpc>
                <a:spcPct val="100000"/>
              </a:lnSpc>
              <a:spcBef>
                <a:spcPts val="120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b="0"/>
          </a:p>
          <a:p>
            <a:pPr marL="0" lvl="0" indent="0" algn="l" rtl="0">
              <a:lnSpc>
                <a:spcPct val="100000"/>
              </a:lnSpc>
              <a:spcBef>
                <a:spcPts val="0"/>
              </a:spcBef>
              <a:spcAft>
                <a:spcPts val="0"/>
              </a:spcAft>
              <a:buSzPts val="1100"/>
              <a:buNone/>
            </a:pPr>
            <a:endParaRPr b="0"/>
          </a:p>
          <a:p>
            <a:pPr marL="0" lvl="0" indent="0" algn="l" rtl="0">
              <a:lnSpc>
                <a:spcPct val="100000"/>
              </a:lnSpc>
              <a:spcBef>
                <a:spcPts val="0"/>
              </a:spcBef>
              <a:spcAft>
                <a:spcPts val="0"/>
              </a:spcAft>
              <a:buSzPts val="1100"/>
              <a:buNone/>
            </a:pPr>
            <a:endParaRPr b="0"/>
          </a:p>
          <a:p>
            <a:pPr marL="0" lvl="0" indent="0" algn="l" rtl="0">
              <a:lnSpc>
                <a:spcPct val="100000"/>
              </a:lnSpc>
              <a:spcBef>
                <a:spcPts val="0"/>
              </a:spcBef>
              <a:spcAft>
                <a:spcPts val="0"/>
              </a:spcAft>
              <a:buSzPts val="1100"/>
              <a:buNone/>
            </a:pPr>
            <a:endParaRPr b="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5" name="Google Shape;1115;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solidFill>
                  <a:srgbClr val="252525"/>
                </a:solidFill>
                <a:latin typeface="Calibri"/>
                <a:ea typeface="Calibri"/>
                <a:cs typeface="Calibri"/>
                <a:sym typeface="Calibri"/>
              </a:rPr>
              <a:t>Introduce the generalized steps of the automated testing process to the participants.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latin typeface="Calibri"/>
                <a:ea typeface="Calibri"/>
                <a:cs typeface="Calibri"/>
                <a:sym typeface="Calibri"/>
              </a:rPr>
              <a:t>The test automation process involves a series of steps and activities for creating, executing, and maintaining automated tests. The automated testing process generally follows the following series of steps:</a:t>
            </a:r>
            <a:endParaRPr sz="1200">
              <a:latin typeface="Calibri"/>
              <a:ea typeface="Calibri"/>
              <a:cs typeface="Calibri"/>
              <a:sym typeface="Calibri"/>
            </a:endParaRPr>
          </a:p>
          <a:p>
            <a:pPr marL="171450" lvl="0" indent="-171450" algn="l" rtl="0">
              <a:lnSpc>
                <a:spcPct val="100000"/>
              </a:lnSpc>
              <a:spcBef>
                <a:spcPts val="0"/>
              </a:spcBef>
              <a:spcAft>
                <a:spcPts val="0"/>
              </a:spcAft>
              <a:buSzPts val="1200"/>
              <a:buFont typeface="Calibri"/>
              <a:buChar char="●"/>
            </a:pPr>
            <a:r>
              <a:rPr lang="en-US" sz="1200">
                <a:latin typeface="Calibri"/>
                <a:ea typeface="Calibri"/>
                <a:cs typeface="Calibri"/>
                <a:sym typeface="Calibri"/>
              </a:rPr>
              <a:t>Test Tool Selection</a:t>
            </a:r>
            <a:endParaRPr sz="1200">
              <a:latin typeface="Calibri"/>
              <a:ea typeface="Calibri"/>
              <a:cs typeface="Calibri"/>
              <a:sym typeface="Calibri"/>
            </a:endParaRPr>
          </a:p>
          <a:p>
            <a:pPr marL="171450" lvl="0" indent="-171450" algn="l" rtl="0">
              <a:lnSpc>
                <a:spcPct val="100000"/>
              </a:lnSpc>
              <a:spcBef>
                <a:spcPts val="0"/>
              </a:spcBef>
              <a:spcAft>
                <a:spcPts val="0"/>
              </a:spcAft>
              <a:buSzPts val="1200"/>
              <a:buFont typeface="Calibri"/>
              <a:buChar char="●"/>
            </a:pPr>
            <a:r>
              <a:rPr lang="en-US" sz="1200">
                <a:latin typeface="Calibri"/>
                <a:ea typeface="Calibri"/>
                <a:cs typeface="Calibri"/>
                <a:sym typeface="Calibri"/>
              </a:rPr>
              <a:t>Define scope of Automation</a:t>
            </a:r>
            <a:endParaRPr sz="1200">
              <a:latin typeface="Calibri"/>
              <a:ea typeface="Calibri"/>
              <a:cs typeface="Calibri"/>
              <a:sym typeface="Calibri"/>
            </a:endParaRPr>
          </a:p>
          <a:p>
            <a:pPr marL="171450" lvl="0" indent="-171450" algn="l" rtl="0">
              <a:lnSpc>
                <a:spcPct val="100000"/>
              </a:lnSpc>
              <a:spcBef>
                <a:spcPts val="0"/>
              </a:spcBef>
              <a:spcAft>
                <a:spcPts val="0"/>
              </a:spcAft>
              <a:buSzPts val="1200"/>
              <a:buFont typeface="Calibri"/>
              <a:buChar char="●"/>
            </a:pPr>
            <a:r>
              <a:rPr lang="en-US" sz="1200">
                <a:latin typeface="Calibri"/>
                <a:ea typeface="Calibri"/>
                <a:cs typeface="Calibri"/>
                <a:sym typeface="Calibri"/>
              </a:rPr>
              <a:t>Planning, Design and Development</a:t>
            </a:r>
            <a:endParaRPr sz="1200">
              <a:latin typeface="Calibri"/>
              <a:ea typeface="Calibri"/>
              <a:cs typeface="Calibri"/>
              <a:sym typeface="Calibri"/>
            </a:endParaRPr>
          </a:p>
          <a:p>
            <a:pPr marL="171450" lvl="0" indent="-171450" algn="l" rtl="0">
              <a:lnSpc>
                <a:spcPct val="100000"/>
              </a:lnSpc>
              <a:spcBef>
                <a:spcPts val="0"/>
              </a:spcBef>
              <a:spcAft>
                <a:spcPts val="0"/>
              </a:spcAft>
              <a:buSzPts val="1200"/>
              <a:buFont typeface="Calibri"/>
              <a:buChar char="●"/>
            </a:pPr>
            <a:r>
              <a:rPr lang="en-US" sz="1200">
                <a:latin typeface="Calibri"/>
                <a:ea typeface="Calibri"/>
                <a:cs typeface="Calibri"/>
                <a:sym typeface="Calibri"/>
              </a:rPr>
              <a:t>Test Execution</a:t>
            </a:r>
            <a:endParaRPr sz="1200">
              <a:latin typeface="Calibri"/>
              <a:ea typeface="Calibri"/>
              <a:cs typeface="Calibri"/>
              <a:sym typeface="Calibri"/>
            </a:endParaRPr>
          </a:p>
          <a:p>
            <a:pPr marL="171450" lvl="0" indent="-171450" algn="l" rtl="0">
              <a:lnSpc>
                <a:spcPct val="100000"/>
              </a:lnSpc>
              <a:spcBef>
                <a:spcPts val="0"/>
              </a:spcBef>
              <a:spcAft>
                <a:spcPts val="0"/>
              </a:spcAft>
              <a:buSzPts val="1200"/>
              <a:buFont typeface="Calibri"/>
              <a:buChar char="●"/>
            </a:pPr>
            <a:r>
              <a:rPr lang="en-US" sz="1200">
                <a:latin typeface="Calibri"/>
                <a:ea typeface="Calibri"/>
                <a:cs typeface="Calibri"/>
                <a:sym typeface="Calibri"/>
              </a:rPr>
              <a:t>Maintenance</a:t>
            </a:r>
            <a:endParaRPr sz="1200">
              <a:latin typeface="Calibri"/>
              <a:ea typeface="Calibri"/>
              <a:cs typeface="Calibri"/>
              <a:sym typeface="Calibri"/>
            </a:endParaRPr>
          </a:p>
          <a:p>
            <a:pPr marL="171450" lvl="0" indent="-10160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latin typeface="Calibri"/>
                <a:ea typeface="Calibri"/>
                <a:cs typeface="Calibri"/>
                <a:sym typeface="Calibri"/>
              </a:rPr>
              <a:t>Let's discuss each of the above in more detail.</a:t>
            </a:r>
            <a:endParaRPr sz="1200">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2" name="Google Shape;113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solidFill>
                  <a:srgbClr val="374151"/>
                </a:solidFill>
                <a:latin typeface="Calibri"/>
                <a:ea typeface="Calibri"/>
                <a:cs typeface="Calibri"/>
                <a:sym typeface="Calibri"/>
              </a:rPr>
              <a:t>Highlight that choosing the right test automation tool is the initial crucial step, emphasizing its impact on test strategy success and considering factors like technology stack, testing type, team skills, and project requirements. </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b="1">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200">
                <a:solidFill>
                  <a:srgbClr val="252525"/>
                </a:solidFill>
                <a:latin typeface="Calibri"/>
                <a:ea typeface="Calibri"/>
                <a:cs typeface="Calibri"/>
                <a:sym typeface="Calibri"/>
              </a:rPr>
              <a:t>Deciding on a suitable test automation tool is often based on the technology stack on which the application is developed. Selecting the right test automation tool is important as it has a significant impact on the success of our test strategy. The choice of tool depends on various factors such as:</a:t>
            </a:r>
            <a:endParaRPr sz="1200">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the technology stack in which the application is developed</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the type of testing required</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the skill set of the testing team</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other project-specific requirements</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200">
                <a:solidFill>
                  <a:srgbClr val="252525"/>
                </a:solidFill>
                <a:latin typeface="Calibri"/>
                <a:ea typeface="Calibri"/>
                <a:cs typeface="Calibri"/>
                <a:sym typeface="Calibri"/>
              </a:rPr>
              <a:t>Some of the popular automation tools include Selenium, Appium, JUnit, TestNG, and others.</a:t>
            </a:r>
            <a:endParaRPr sz="1200">
              <a:solidFill>
                <a:srgbClr val="252525"/>
              </a:solidFill>
              <a:latin typeface="Calibri"/>
              <a:ea typeface="Calibri"/>
              <a:cs typeface="Calibri"/>
              <a:sym typeface="Calibri"/>
            </a:endParaRPr>
          </a:p>
          <a:p>
            <a:pPr marL="0" lvl="0" indent="0" algn="l" rtl="0">
              <a:lnSpc>
                <a:spcPct val="100000"/>
              </a:lnSpc>
              <a:spcBef>
                <a:spcPts val="1200"/>
              </a:spcBef>
              <a:spcAft>
                <a:spcPts val="0"/>
              </a:spcAft>
              <a:buSzPts val="1100"/>
              <a:buNone/>
            </a:pPr>
            <a:endParaRPr b="1"/>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1" name="Google Shape;1141;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Notes to the Facilitator:</a:t>
            </a:r>
            <a:endParaRPr b="1"/>
          </a:p>
          <a:p>
            <a:pPr marL="0" lvl="0" indent="0" algn="l" rtl="0">
              <a:lnSpc>
                <a:spcPct val="115000"/>
              </a:lnSpc>
              <a:spcBef>
                <a:spcPts val="1200"/>
              </a:spcBef>
              <a:spcAft>
                <a:spcPts val="0"/>
              </a:spcAft>
              <a:buClr>
                <a:schemeClr val="dk1"/>
              </a:buClr>
              <a:buSzPts val="1100"/>
              <a:buFont typeface="Arial"/>
              <a:buNone/>
            </a:pPr>
            <a:r>
              <a:rPr lang="en-US" sz="1200">
                <a:solidFill>
                  <a:srgbClr val="252525"/>
                </a:solidFill>
              </a:rPr>
              <a:t>Highlight that defining the automation scope is a crucial second step in the process, setting boundaries and objectives influenced by factors like project requirements, timelines, resources, application nature, technical feasibility, and common functionality.</a:t>
            </a:r>
            <a:endParaRPr/>
          </a:p>
          <a:p>
            <a:pPr marL="0" lvl="0" indent="0" algn="l" rtl="0">
              <a:lnSpc>
                <a:spcPct val="100000"/>
              </a:lnSpc>
              <a:spcBef>
                <a:spcPts val="1200"/>
              </a:spcBef>
              <a:spcAft>
                <a:spcPts val="0"/>
              </a:spcAft>
              <a:buSzPts val="1100"/>
              <a:buNone/>
            </a:pPr>
            <a:endParaRPr/>
          </a:p>
          <a:p>
            <a:pPr marL="0" lvl="0" indent="0" algn="l" rtl="0">
              <a:lnSpc>
                <a:spcPct val="100000"/>
              </a:lnSpc>
              <a:spcBef>
                <a:spcPts val="0"/>
              </a:spcBef>
              <a:spcAft>
                <a:spcPts val="0"/>
              </a:spcAft>
              <a:buSzPts val="1100"/>
              <a:buNone/>
            </a:pPr>
            <a:r>
              <a:rPr lang="en-US" b="1"/>
              <a:t>Notes to the Participants:</a:t>
            </a:r>
            <a:endParaRPr/>
          </a:p>
          <a:p>
            <a:pPr marL="0" lvl="0" indent="0" algn="l" rtl="0">
              <a:lnSpc>
                <a:spcPct val="100000"/>
              </a:lnSpc>
              <a:spcBef>
                <a:spcPts val="0"/>
              </a:spcBef>
              <a:spcAft>
                <a:spcPts val="0"/>
              </a:spcAft>
              <a:buSzPts val="1100"/>
              <a:buNone/>
            </a:pPr>
            <a:endParaRPr b="1"/>
          </a:p>
          <a:p>
            <a:pPr marL="0" marR="0" lvl="0" indent="0" algn="l" rtl="0">
              <a:lnSpc>
                <a:spcPct val="100000"/>
              </a:lnSpc>
              <a:spcBef>
                <a:spcPts val="0"/>
              </a:spcBef>
              <a:spcAft>
                <a:spcPts val="0"/>
              </a:spcAft>
              <a:buClr>
                <a:srgbClr val="000000"/>
              </a:buClr>
              <a:buSzPts val="1100"/>
              <a:buFont typeface="Arial"/>
              <a:buNone/>
            </a:pPr>
            <a:r>
              <a:rPr lang="en-US" b="1"/>
              <a:t>Define scope of Automation:</a:t>
            </a:r>
            <a:endParaRPr b="1"/>
          </a:p>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r>
              <a:rPr lang="en-US"/>
              <a:t>Scope of the automation means how much of the software is automated. Defining the scope sets the boundaries and objectives for the automation effort. The scope of automation is influenced by various factors such as:</a:t>
            </a:r>
            <a:endParaRPr/>
          </a:p>
          <a:p>
            <a:pPr marL="0" marR="0" lvl="0" indent="0" algn="l" rtl="0">
              <a:lnSpc>
                <a:spcPct val="100000"/>
              </a:lnSpc>
              <a:spcBef>
                <a:spcPts val="0"/>
              </a:spcBef>
              <a:spcAft>
                <a:spcPts val="0"/>
              </a:spcAft>
              <a:buClr>
                <a:srgbClr val="000000"/>
              </a:buClr>
              <a:buSzPts val="1100"/>
              <a:buFont typeface="Arial"/>
              <a:buNone/>
            </a:pPr>
            <a:endParaRPr/>
          </a:p>
          <a:p>
            <a:pPr marL="171450" marR="0" lvl="0" indent="-171450" algn="l" rtl="0">
              <a:lnSpc>
                <a:spcPct val="100000"/>
              </a:lnSpc>
              <a:spcBef>
                <a:spcPts val="0"/>
              </a:spcBef>
              <a:spcAft>
                <a:spcPts val="0"/>
              </a:spcAft>
              <a:buClr>
                <a:srgbClr val="000000"/>
              </a:buClr>
              <a:buSzPts val="1100"/>
              <a:buChar char="●"/>
            </a:pPr>
            <a:r>
              <a:rPr lang="en-US"/>
              <a:t>Project requirements</a:t>
            </a:r>
            <a:endParaRPr/>
          </a:p>
          <a:p>
            <a:pPr marL="171450" marR="0" lvl="0" indent="-171450" algn="l" rtl="0">
              <a:lnSpc>
                <a:spcPct val="100000"/>
              </a:lnSpc>
              <a:spcBef>
                <a:spcPts val="0"/>
              </a:spcBef>
              <a:spcAft>
                <a:spcPts val="0"/>
              </a:spcAft>
              <a:buClr>
                <a:srgbClr val="000000"/>
              </a:buClr>
              <a:buSzPts val="1100"/>
              <a:buChar char="●"/>
            </a:pPr>
            <a:r>
              <a:rPr lang="en-US"/>
              <a:t>Timelines</a:t>
            </a:r>
            <a:endParaRPr/>
          </a:p>
          <a:p>
            <a:pPr marL="171450" marR="0" lvl="0" indent="-171450" algn="l" rtl="0">
              <a:lnSpc>
                <a:spcPct val="100000"/>
              </a:lnSpc>
              <a:spcBef>
                <a:spcPts val="0"/>
              </a:spcBef>
              <a:spcAft>
                <a:spcPts val="0"/>
              </a:spcAft>
              <a:buClr>
                <a:srgbClr val="000000"/>
              </a:buClr>
              <a:buSzPts val="1100"/>
              <a:buChar char="●"/>
            </a:pPr>
            <a:r>
              <a:rPr lang="en-US"/>
              <a:t>Resources</a:t>
            </a:r>
            <a:endParaRPr/>
          </a:p>
          <a:p>
            <a:pPr marL="171450" marR="0" lvl="0" indent="-171450" algn="l" rtl="0">
              <a:lnSpc>
                <a:spcPct val="100000"/>
              </a:lnSpc>
              <a:spcBef>
                <a:spcPts val="0"/>
              </a:spcBef>
              <a:spcAft>
                <a:spcPts val="0"/>
              </a:spcAft>
              <a:buClr>
                <a:srgbClr val="000000"/>
              </a:buClr>
              <a:buSzPts val="1100"/>
              <a:buChar char="●"/>
            </a:pPr>
            <a:r>
              <a:rPr lang="en-US"/>
              <a:t>Nature of the application</a:t>
            </a:r>
            <a:endParaRPr/>
          </a:p>
          <a:p>
            <a:pPr marL="171450" marR="0" lvl="0" indent="-171450" algn="l" rtl="0">
              <a:lnSpc>
                <a:spcPct val="100000"/>
              </a:lnSpc>
              <a:spcBef>
                <a:spcPts val="0"/>
              </a:spcBef>
              <a:spcAft>
                <a:spcPts val="0"/>
              </a:spcAft>
              <a:buClr>
                <a:srgbClr val="000000"/>
              </a:buClr>
              <a:buSzPts val="1100"/>
              <a:buChar char="●"/>
            </a:pPr>
            <a:r>
              <a:rPr lang="en-US"/>
              <a:t>Technical feasibility</a:t>
            </a:r>
            <a:endParaRPr/>
          </a:p>
          <a:p>
            <a:pPr marL="171450" marR="0" lvl="0" indent="-171450" algn="l" rtl="0">
              <a:lnSpc>
                <a:spcPct val="100000"/>
              </a:lnSpc>
              <a:spcBef>
                <a:spcPts val="0"/>
              </a:spcBef>
              <a:spcAft>
                <a:spcPts val="0"/>
              </a:spcAft>
              <a:buClr>
                <a:srgbClr val="000000"/>
              </a:buClr>
              <a:buSzPts val="1100"/>
              <a:buChar char="●"/>
            </a:pPr>
            <a:r>
              <a:rPr lang="en-US"/>
              <a:t>Common functionality across application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0" name="Google Shape;1150;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a:solidFill>
                  <a:srgbClr val="252525"/>
                </a:solidFill>
              </a:rPr>
              <a:t>Explain the critical activities involved in the third step of the automated testing process to the participants.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b="1">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Three integrated activities are involved in this step: planning, designing, and implementation. Overall, the following activities are carried out as part of this step:</a:t>
            </a:r>
            <a:endParaRPr sz="1200">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Automation tools are selected based on the technology stack.</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Define the test environment and allocate resources such as skilled engineers, environments, and necessary hardware and software.</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Define the frequency and schedule for test execution.</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Design an effective and maintainable test automation architecture.</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Define a test script structure with provisions for test data handling.</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Incorporate mechanisms for handling errors and exceptions.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Implement and integrate scripts into the chosen automation framework.</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Verify and validate the correctness of automation scripts.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Integrate automated tests into the continuous integration/continuous deployment pipeline.</a:t>
            </a:r>
            <a:endParaRPr sz="1200">
              <a:solidFill>
                <a:srgbClr val="252525"/>
              </a:solidFill>
              <a:latin typeface="Calibri"/>
              <a:ea typeface="Calibri"/>
              <a:cs typeface="Calibri"/>
              <a:sym typeface="Calibri"/>
            </a:endParaRPr>
          </a:p>
          <a:p>
            <a:pPr marL="457200" lvl="0" indent="0" algn="l" rtl="0">
              <a:lnSpc>
                <a:spcPct val="100000"/>
              </a:lnSpc>
              <a:spcBef>
                <a:spcPts val="120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9" name="Google Shape;1159;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latin typeface="Calibri"/>
                <a:ea typeface="Calibri"/>
                <a:cs typeface="Calibri"/>
                <a:sym typeface="Calibri"/>
              </a:rPr>
              <a:t>Explain to the participants that in the fourth step of automated testing—test execution—they'll initiate scripts, manage configurations, collect results, generate reports, and refine scripts based on feedback.</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b="1">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b="1">
                <a:solidFill>
                  <a:srgbClr val="252525"/>
                </a:solidFill>
                <a:latin typeface="Calibri"/>
                <a:ea typeface="Calibri"/>
                <a:cs typeface="Calibri"/>
                <a:sym typeface="Calibri"/>
              </a:rPr>
              <a:t>Test Execution:</a:t>
            </a:r>
            <a:endParaRPr sz="1200" b="1">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It is the process of executing the automation scripts designed and developed in the previous steps to test the defined functionality of the software. The following activities are carried out as part of this step:</a:t>
            </a:r>
            <a:endParaRPr sz="1200">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Trigger the execution of automated test scripts. It could be done automatically as part of a continuous integration or continuous deployment pipeline, or it could be scheduled for execution at a specific time.</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Manage configurations and dependencies to ensure that the test environment is consistent.</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Collect test results, including status, execution time, and logs generated during the test run.</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Generate comprehensive test reports summarizing the results of the test execution.</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Based on the feedback, update automated test scripts, data, and configurations.</a:t>
            </a:r>
            <a:endParaRPr sz="1200">
              <a:latin typeface="Calibri"/>
              <a:ea typeface="Calibri"/>
              <a:cs typeface="Calibri"/>
              <a:sym typeface="Calibri"/>
            </a:endParaRPr>
          </a:p>
          <a:p>
            <a:pPr marL="171450" lvl="0" indent="-101600" algn="l" rtl="0">
              <a:lnSpc>
                <a:spcPct val="100000"/>
              </a:lnSpc>
              <a:spcBef>
                <a:spcPts val="1200"/>
              </a:spcBef>
              <a:spcAft>
                <a:spcPts val="0"/>
              </a:spcAft>
              <a:buSzPts val="1100"/>
              <a:buNone/>
            </a:pPr>
            <a:endParaRPr b="0"/>
          </a:p>
          <a:p>
            <a:pPr marL="171450" lvl="0" indent="-101600" algn="l" rtl="0">
              <a:lnSpc>
                <a:spcPct val="100000"/>
              </a:lnSpc>
              <a:spcBef>
                <a:spcPts val="0"/>
              </a:spcBef>
              <a:spcAft>
                <a:spcPts val="0"/>
              </a:spcAft>
              <a:buSzPts val="1100"/>
              <a:buNone/>
            </a:pPr>
            <a:endParaRPr b="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8" name="Google Shape;1168;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latin typeface="Calibri"/>
                <a:ea typeface="Calibri"/>
                <a:cs typeface="Calibri"/>
                <a:sym typeface="Calibri"/>
              </a:rPr>
              <a:t>Explain to the participants that in the maintenance step, they'll refine scripts, update data, enhance error handling, integrate new cases, and keep the documentation current for sustained efficiency.</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b="1">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b="1">
                <a:solidFill>
                  <a:srgbClr val="252525"/>
                </a:solidFill>
                <a:latin typeface="Calibri"/>
                <a:ea typeface="Calibri"/>
                <a:cs typeface="Calibri"/>
                <a:sym typeface="Calibri"/>
              </a:rPr>
              <a:t>Maintenance</a:t>
            </a:r>
            <a:endParaRPr sz="1200" b="1">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Test Automation maintenance step in test automation involves activities related to the ongoing management, enhancement, and optimization of automated test scripts. This step ensures that the automated tests remain effective efficient and aligned with the requirements of the software application being tested. This step is executed when new automation scripts are added and need to be reviewed and maintained.</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The major key activities performed in this step are:</a:t>
            </a:r>
            <a:endParaRPr sz="1200">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Refactor automation scripts for improvement.</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Review and update test data to ensure that it remains relevant.</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Improve error handling mechanisms to capture additional details and provide more informative error messages.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Integrate new test cases into the existing automation suite to expand the coverage as functionality expands.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Document test scripts, including frameworks and any associated artifacts up to date</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Conduct retrospectives to reflect on the automation process and gather feedback from the team.</a:t>
            </a:r>
            <a:endParaRPr sz="1200">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7" name="Google Shape;1177;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latin typeface="Calibri"/>
                <a:ea typeface="Calibri"/>
                <a:cs typeface="Calibri"/>
                <a:sym typeface="Calibri"/>
              </a:rPr>
              <a:t>Explain the best practices of automated testing to the participants.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Automated testing is a very beneficial and powerful approach to software testing if we follow the best practices. To achieve the best results, one needs to follow the best practices as follows:</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b="1">
                <a:solidFill>
                  <a:srgbClr val="252525"/>
                </a:solidFill>
                <a:latin typeface="Calibri"/>
                <a:ea typeface="Calibri"/>
                <a:cs typeface="Calibri"/>
                <a:sym typeface="Calibri"/>
              </a:rPr>
              <a:t>Clear Objectives Definition:</a:t>
            </a:r>
            <a:endParaRPr sz="1200" b="1">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Always clearly define the objectives of automated testing.</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Understanding the purpose always supports creating a suitable automation strategy.</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b="1">
                <a:solidFill>
                  <a:srgbClr val="252525"/>
                </a:solidFill>
                <a:latin typeface="Calibri"/>
                <a:ea typeface="Calibri"/>
                <a:cs typeface="Calibri"/>
                <a:sym typeface="Calibri"/>
              </a:rPr>
              <a:t>Select appropriate test cases:</a:t>
            </a:r>
            <a:endParaRPr sz="1200" b="1">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Select test cases that are suitable for automation.</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Give priority to repetitive and time-consuming test scenarios.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Avoid scenarios such as exploratory testing that are best suited for manual testing.</a:t>
            </a:r>
            <a:endParaRPr sz="1200">
              <a:solidFill>
                <a:srgbClr val="252525"/>
              </a:solidFill>
              <a:latin typeface="Calibri"/>
              <a:ea typeface="Calibri"/>
              <a:cs typeface="Calibri"/>
              <a:sym typeface="Calibri"/>
            </a:endParaRPr>
          </a:p>
          <a:p>
            <a:pPr marL="457200" lvl="0" indent="0" algn="l" rtl="0">
              <a:lnSpc>
                <a:spcPct val="115000"/>
              </a:lnSpc>
              <a:spcBef>
                <a:spcPts val="1200"/>
              </a:spcBef>
              <a:spcAft>
                <a:spcPts val="1200"/>
              </a:spcAft>
              <a:buSzPts val="1100"/>
              <a:buNone/>
            </a:pPr>
            <a:endParaRPr sz="1200">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3" name="Google Shape;1183;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latin typeface="Calibri"/>
                <a:ea typeface="Calibri"/>
                <a:cs typeface="Calibri"/>
                <a:sym typeface="Calibri"/>
              </a:rPr>
              <a:t>Explain the best practices of automated testing to the participants.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b="1">
                <a:solidFill>
                  <a:srgbClr val="252525"/>
                </a:solidFill>
                <a:latin typeface="Calibri"/>
                <a:ea typeface="Calibri"/>
                <a:cs typeface="Calibri"/>
                <a:sym typeface="Calibri"/>
              </a:rPr>
              <a:t>Right Test Automation Tool:</a:t>
            </a:r>
            <a:endParaRPr sz="1200" b="1">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Choose the right test automation tool that matches the technology of the application.</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Look for factors such as ease of use and community support.</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b="1">
                <a:solidFill>
                  <a:srgbClr val="252525"/>
                </a:solidFill>
              </a:rPr>
              <a:t>Scalable Framework</a:t>
            </a:r>
            <a:r>
              <a:rPr lang="en-US">
                <a:solidFill>
                  <a:srgbClr val="252525"/>
                </a:solidFill>
              </a:rPr>
              <a:t>:</a:t>
            </a:r>
            <a:endParaRPr>
              <a:solidFill>
                <a:srgbClr val="252525"/>
              </a:solidFill>
            </a:endParaRPr>
          </a:p>
          <a:p>
            <a:pPr marL="457200" lvl="0" indent="-298450" algn="l" rtl="0">
              <a:lnSpc>
                <a:spcPct val="115000"/>
              </a:lnSpc>
              <a:spcBef>
                <a:spcPts val="1200"/>
              </a:spcBef>
              <a:spcAft>
                <a:spcPts val="0"/>
              </a:spcAft>
              <a:buClr>
                <a:srgbClr val="252525"/>
              </a:buClr>
              <a:buSzPts val="1100"/>
              <a:buChar char="●"/>
            </a:pPr>
            <a:r>
              <a:rPr lang="en-US">
                <a:solidFill>
                  <a:srgbClr val="252525"/>
                </a:solidFill>
              </a:rPr>
              <a:t>Design a modular, scalable, and maintainable automation framework.</a:t>
            </a:r>
            <a:endParaRPr>
              <a:solidFill>
                <a:srgbClr val="252525"/>
              </a:solidFill>
            </a:endParaRPr>
          </a:p>
          <a:p>
            <a:pPr marL="457200" lvl="0" indent="-298450" algn="l" rtl="0">
              <a:lnSpc>
                <a:spcPct val="115000"/>
              </a:lnSpc>
              <a:spcBef>
                <a:spcPts val="0"/>
              </a:spcBef>
              <a:spcAft>
                <a:spcPts val="0"/>
              </a:spcAft>
              <a:buClr>
                <a:srgbClr val="252525"/>
              </a:buClr>
              <a:buSzPts val="1100"/>
              <a:buChar char="●"/>
            </a:pPr>
            <a:r>
              <a:rPr lang="en-US">
                <a:solidFill>
                  <a:srgbClr val="252525"/>
                </a:solidFill>
              </a:rPr>
              <a:t>Use proper structure that leads to reusability and enables the easy addition of new test cases.</a:t>
            </a:r>
            <a:endParaRPr>
              <a:solidFill>
                <a:srgbClr val="252525"/>
              </a:solidFill>
            </a:endParaRPr>
          </a:p>
          <a:p>
            <a:pPr marL="0" lvl="0" indent="0" algn="l" rtl="0">
              <a:lnSpc>
                <a:spcPct val="100000"/>
              </a:lnSpc>
              <a:spcBef>
                <a:spcPts val="1200"/>
              </a:spcBef>
              <a:spcAft>
                <a:spcPts val="0"/>
              </a:spcAft>
              <a:buSzPts val="1100"/>
              <a:buNone/>
            </a:pPr>
            <a:endParaRPr sz="1200" b="1">
              <a:solidFill>
                <a:schemeClr val="dk1"/>
              </a:solidFill>
              <a:latin typeface="Calibri"/>
              <a:ea typeface="Calibri"/>
              <a:cs typeface="Calibri"/>
              <a:sym typeface="Calibri"/>
            </a:endParaRPr>
          </a:p>
          <a:p>
            <a:pPr marL="0" lvl="0" indent="0" algn="l" rtl="0">
              <a:lnSpc>
                <a:spcPct val="115000"/>
              </a:lnSpc>
              <a:spcBef>
                <a:spcPts val="1200"/>
              </a:spcBef>
              <a:spcAft>
                <a:spcPts val="1200"/>
              </a:spcAft>
              <a:buSzPts val="1100"/>
              <a:buNone/>
            </a:pPr>
            <a:endParaRPr sz="1200">
              <a:solidFill>
                <a:srgbClr val="252525"/>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0" name="Google Shape;1190;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latin typeface="Calibri"/>
                <a:ea typeface="Calibri"/>
                <a:cs typeface="Calibri"/>
                <a:sym typeface="Calibri"/>
              </a:rPr>
              <a:t>Explain the best practices of automated testing to the participants.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b="1">
                <a:solidFill>
                  <a:srgbClr val="252525"/>
                </a:solidFill>
                <a:latin typeface="Calibri"/>
                <a:ea typeface="Calibri"/>
                <a:cs typeface="Calibri"/>
                <a:sym typeface="Calibri"/>
              </a:rPr>
              <a:t>Coding Standards:</a:t>
            </a:r>
            <a:endParaRPr sz="1200" b="1">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Stick to coding standards and best practices when writing automation scripts.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Document code, Write clean and readable code; use meaningful variable and method names.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Add comments and indentation to the code.</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b="1">
                <a:solidFill>
                  <a:srgbClr val="252525"/>
                </a:solidFill>
                <a:latin typeface="Calibri"/>
                <a:ea typeface="Calibri"/>
                <a:cs typeface="Calibri"/>
                <a:sym typeface="Calibri"/>
              </a:rPr>
              <a:t>Use Version Control:</a:t>
            </a:r>
            <a:endParaRPr sz="1200" b="1">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Use version control for automation scripts and code.</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Ensures traceability, collaboration, and easy rollback in case of issues.</a:t>
            </a:r>
            <a:endParaRPr sz="1200">
              <a:solidFill>
                <a:srgbClr val="252525"/>
              </a:solidFill>
              <a:latin typeface="Calibri"/>
              <a:ea typeface="Calibri"/>
              <a:cs typeface="Calibri"/>
              <a:sym typeface="Calibri"/>
            </a:endParaRPr>
          </a:p>
          <a:p>
            <a:pPr marL="457200" lvl="0" indent="0" algn="l" rtl="0">
              <a:lnSpc>
                <a:spcPct val="100000"/>
              </a:lnSpc>
              <a:spcBef>
                <a:spcPts val="120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6" name="Google Shape;1196;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latin typeface="Calibri"/>
                <a:ea typeface="Calibri"/>
                <a:cs typeface="Calibri"/>
                <a:sym typeface="Calibri"/>
              </a:rPr>
              <a:t>Introduce Selenium as a robust open-source tool for web browser automation, highlighting its support for various programming languages, parallel test execution, seamless integration, and the advantage of a vibrant community for support and resources.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200" b="1">
                <a:solidFill>
                  <a:srgbClr val="252525"/>
                </a:solidFill>
                <a:latin typeface="Calibri"/>
                <a:ea typeface="Calibri"/>
                <a:cs typeface="Calibri"/>
                <a:sym typeface="Calibri"/>
              </a:rPr>
              <a:t>Selenium :</a:t>
            </a:r>
            <a:endParaRPr sz="1200" b="1">
              <a:solidFill>
                <a:srgbClr val="252525"/>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200">
                <a:solidFill>
                  <a:srgbClr val="252525"/>
                </a:solidFill>
                <a:latin typeface="Calibri"/>
                <a:ea typeface="Calibri"/>
                <a:cs typeface="Calibri"/>
                <a:sym typeface="Calibri"/>
              </a:rPr>
              <a:t>It is a powerful open-source test automation tool widely used for automating web browsers. It supports multiple programming languages, such as Java, Python, and C#, and provides a suite of tools and libraries for web application testing. It supports playback and recording facilities.</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200">
                <a:solidFill>
                  <a:srgbClr val="252525"/>
                </a:solidFill>
                <a:latin typeface="Calibri"/>
                <a:ea typeface="Calibri"/>
                <a:cs typeface="Calibri"/>
                <a:sym typeface="Calibri"/>
              </a:rPr>
              <a:t> Some of the key features are:</a:t>
            </a:r>
            <a:endParaRPr sz="1200">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It supports the automation of actions performed in web browsers, such as clicking buttons, filling out forms, and other activities.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It supports multiple programming languages, such as Java, Python, C#, and others, allowing developers to write test cases using their choice of language.</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It supports the execution of tests in parallel across multiple machines.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It can be easily integrated with testing frameworks like TestNG and Junit.</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It can be easily integrated into continuous integration and continuous deployment (CI/CD) pipelines.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Since it is open-source, it has a large, active community where we can find documentation and other resources to support the development.</a:t>
            </a:r>
            <a:endParaRPr sz="1200">
              <a:latin typeface="Calibri"/>
              <a:ea typeface="Calibri"/>
              <a:cs typeface="Calibri"/>
              <a:sym typeface="Calibri"/>
            </a:endParaRPr>
          </a:p>
          <a:p>
            <a:pPr marL="0" lvl="0" indent="0" algn="l" rtl="0">
              <a:lnSpc>
                <a:spcPct val="100000"/>
              </a:lnSpc>
              <a:spcBef>
                <a:spcPts val="1200"/>
              </a:spcBef>
              <a:spcAft>
                <a:spcPts val="0"/>
              </a:spcAft>
              <a:buSzPts val="1100"/>
              <a:buNone/>
            </a:pPr>
            <a:endParaRPr b="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9" name="Google Shape;75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solidFill>
                  <a:srgbClr val="252525"/>
                </a:solidFill>
                <a:latin typeface="Calibri"/>
                <a:ea typeface="Calibri"/>
                <a:cs typeface="Calibri"/>
                <a:sym typeface="Calibri"/>
              </a:rPr>
              <a:t>Explain the program in terms of functionality as per the comment given to the program.</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latin typeface="Calibri"/>
                <a:ea typeface="Calibri"/>
                <a:cs typeface="Calibri"/>
                <a:sym typeface="Calibri"/>
              </a:rPr>
              <a:t> This is an example of automation testing using Python as programming language, pytest as testing framework  and Selenium as the web automation library. This program tests the basic web application called mywebsite.com</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latin typeface="Calibri"/>
                <a:ea typeface="Calibri"/>
                <a:cs typeface="Calibri"/>
                <a:sym typeface="Calibri"/>
              </a:rPr>
              <a:t>As we can see, there are two test cases  - test_page_title and test_form_submission where the browser fixture sets up and tears down a Selenium WebDriver instance for Chrome. </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latin typeface="Calibri"/>
                <a:ea typeface="Calibri"/>
                <a:cs typeface="Calibri"/>
                <a:sym typeface="Calibri"/>
              </a:rPr>
              <a:t>The test cases use this fixture to interact with a sample web application and make assertions about its behavior.</a:t>
            </a:r>
            <a:endParaRPr sz="1200">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3" name="Google Shape;1203;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latin typeface="Calibri"/>
                <a:ea typeface="Calibri"/>
                <a:cs typeface="Calibri"/>
                <a:sym typeface="Calibri"/>
              </a:rPr>
              <a:t>Introduce Appium as a versatile open-source tool for cross-platform test automation, emphasizing its compatibility with standard APIs, support for multiple languages, and visual debugging features, making it user-friendly for testers of all levels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Appium is an open-source, cross-platform test automation tool for native, hybrid, mobile web, and desktop apps. Initially created to automate iOS and Android mobile applications, Appium has grown into a full-featured platform that provides WebDriver-based automation possibilities for a whole set of different mobile and desktop platforms.</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Why Appium?</a:t>
            </a:r>
            <a:endParaRPr sz="1200">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You usually don't have to recompile or modify your app in any way, due to the use of standard automation APIs on all platforms.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You can write tests with your favorite dev tools using any WebDriver-compatible language, such as Java, JavaScript, Python, Ruby, or C#, with the Selenium WebDriver API. There are also various third-party client implementations for other languages.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You can use any testing framework.</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You can run your automated tests locally and in the cloud. Multiple cloud providers support various Appium drivers (mostly targeting iOS and Android mobile automation).</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Appium Inspector allows visual debugging of automated tests and could be extremely useful for beginners.</a:t>
            </a:r>
            <a:endParaRPr sz="1200">
              <a:solidFill>
                <a:srgbClr val="252525"/>
              </a:solidFill>
              <a:latin typeface="Calibri"/>
              <a:ea typeface="Calibri"/>
              <a:cs typeface="Calibri"/>
              <a:sym typeface="Calibri"/>
            </a:endParaRPr>
          </a:p>
          <a:p>
            <a:pPr marL="457200" lvl="0" indent="0" algn="l" rtl="0">
              <a:lnSpc>
                <a:spcPct val="100000"/>
              </a:lnSpc>
              <a:spcBef>
                <a:spcPts val="120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0" name="Google Shape;1210;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latin typeface="Calibri"/>
                <a:ea typeface="Calibri"/>
                <a:cs typeface="Calibri"/>
                <a:sym typeface="Calibri"/>
              </a:rPr>
              <a:t>Introduce TestNG, a powerful testing framework with features like annotations, flexible configuration, data-driven testing, and support for various test types, aiming to enhance testing efficiency and versatility.</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b="1">
                <a:solidFill>
                  <a:srgbClr val="252525"/>
                </a:solidFill>
                <a:latin typeface="Calibri"/>
                <a:ea typeface="Calibri"/>
                <a:cs typeface="Calibri"/>
                <a:sym typeface="Calibri"/>
              </a:rPr>
              <a:t>TestNG:</a:t>
            </a:r>
            <a:endParaRPr sz="1200" b="1">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TestNG is a testing framework that draws inspiration from JUnit and NUnit while introducing new functionalities that enhance its power and ease of use.</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Key features of TestNG are as follows:</a:t>
            </a:r>
            <a:endParaRPr sz="1200">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Annotations.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Run your tests in arbitrarily big thread pools with various policies available (all methods in their thread, one thread per test class, etc.).</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Test that your code is multithread-safe.</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Flexible test configuration.</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Support for data-driven testing (with @DataProvider).</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Support for parameters.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Powerful execution model (no more TestSuite).</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Supported by a variety of tools and plug-ins (Eclipse, IDEA, Maven, etc.).</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Embeds BeanShell for further flexibility.</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Default JDK functions for runtime and logging (no dependencies).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Dependent methods for application server testing.</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TestNG is designed to cover all categories of tests: unit, functional, end-to-end, integration, etc.</a:t>
            </a:r>
            <a:endParaRPr sz="1200">
              <a:solidFill>
                <a:srgbClr val="252525"/>
              </a:solidFill>
              <a:latin typeface="Calibri"/>
              <a:ea typeface="Calibri"/>
              <a:cs typeface="Calibri"/>
              <a:sym typeface="Calibri"/>
            </a:endParaRPr>
          </a:p>
          <a:p>
            <a:pPr marL="457200" lvl="0" indent="0" algn="l" rtl="0">
              <a:lnSpc>
                <a:spcPct val="100000"/>
              </a:lnSpc>
              <a:spcBef>
                <a:spcPts val="1200"/>
              </a:spcBef>
              <a:spcAft>
                <a:spcPts val="0"/>
              </a:spcAft>
              <a:buSzPts val="1100"/>
              <a:buNone/>
            </a:pPr>
            <a:endParaRPr sz="1200">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7" name="Google Shape;1217;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b="1">
                <a:solidFill>
                  <a:schemeClr val="dk1"/>
                </a:solidFill>
                <a:latin typeface="Calibri"/>
                <a:ea typeface="Calibri"/>
                <a:cs typeface="Calibri"/>
                <a:sym typeface="Calibri"/>
              </a:rPr>
              <a:t>Notes to the Facilitator:</a:t>
            </a:r>
            <a:endParaRPr sz="1200" b="1">
              <a:solidFill>
                <a:schemeClr val="dk1"/>
              </a:solidFill>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Share the module summary with the audience.</a:t>
            </a:r>
            <a:endParaRPr sz="1200">
              <a:solidFill>
                <a:schemeClr val="dk1"/>
              </a:solidFill>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Ask the participants if they have any questions. They can ask their queries by raising their hands.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b="1">
                <a:solidFill>
                  <a:schemeClr val="dk1"/>
                </a:solidFill>
                <a:latin typeface="Calibri"/>
                <a:ea typeface="Calibri"/>
                <a:cs typeface="Calibri"/>
                <a:sym typeface="Calibri"/>
              </a:rPr>
              <a:t>Notes to the Participants:</a:t>
            </a:r>
            <a:endParaRPr sz="1200" b="1">
              <a:solidFill>
                <a:schemeClr val="dk1"/>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200">
                <a:solidFill>
                  <a:srgbClr val="252525"/>
                </a:solidFill>
                <a:latin typeface="Calibri"/>
                <a:ea typeface="Calibri"/>
                <a:cs typeface="Calibri"/>
                <a:sym typeface="Calibri"/>
              </a:rPr>
              <a:t>In this module, you have learned:</a:t>
            </a:r>
            <a:endParaRPr sz="1200">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About test automation</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Various types of testing</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Why one should go for test automation</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Differences between automation and manual testing</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Scenarios suitable and unsuitable for test automation</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Criteria for test automation tool selection</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Best practices for automating testing</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Benefits and limitations of automated testing</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Test automation process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Test automation tools</a:t>
            </a:r>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4" name="Google Shape;1224;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8" name="Google Shape;76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latin typeface="Calibri"/>
                <a:ea typeface="Calibri"/>
                <a:cs typeface="Calibri"/>
                <a:sym typeface="Calibri"/>
              </a:rPr>
              <a:t>Explore the critical reasons for test automation, emphasizing its ability to enhance speed and efficiency, with a special focus on swift regression identification during feature additions or code changes.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b="1">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200">
                <a:solidFill>
                  <a:srgbClr val="252525"/>
                </a:solidFill>
                <a:latin typeface="Calibri"/>
                <a:ea typeface="Calibri"/>
                <a:cs typeface="Calibri"/>
                <a:sym typeface="Calibri"/>
              </a:rPr>
              <a:t>In addition to streamlining and enhancing the software testing process, there are several reasons for implementing test automation. Let's see some of the critical reasons:</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200" b="1">
                <a:solidFill>
                  <a:srgbClr val="252525"/>
                </a:solidFill>
                <a:latin typeface="Calibri"/>
                <a:ea typeface="Calibri"/>
                <a:cs typeface="Calibri"/>
                <a:sym typeface="Calibri"/>
              </a:rPr>
              <a:t>Speed and Efficiency:</a:t>
            </a:r>
            <a:endParaRPr sz="1200" b="1">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a:solidFill>
                  <a:srgbClr val="252525"/>
                </a:solidFill>
                <a:latin typeface="Calibri"/>
                <a:ea typeface="Calibri"/>
                <a:cs typeface="Calibri"/>
                <a:sym typeface="Calibri"/>
              </a:rPr>
              <a:t>Automated tests can run much faster than manual tests, thereby enabling a faster turnaround on software-quality feedback. </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200">
                <a:solidFill>
                  <a:srgbClr val="252525"/>
                </a:solidFill>
                <a:latin typeface="Calibri"/>
                <a:ea typeface="Calibri"/>
                <a:cs typeface="Calibri"/>
                <a:sym typeface="Calibri"/>
              </a:rPr>
              <a:t>At the same time, we can run the automated tests as many times as needed without incurring additional costs. This makes it the perfect choice for carrying out repeated testing, such as regression testing.</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200" b="1">
                <a:solidFill>
                  <a:srgbClr val="252525"/>
                </a:solidFill>
                <a:latin typeface="Calibri"/>
                <a:ea typeface="Calibri"/>
                <a:cs typeface="Calibri"/>
                <a:sym typeface="Calibri"/>
              </a:rPr>
              <a:t>Regression Testing:</a:t>
            </a:r>
            <a:endParaRPr sz="1200" b="1">
              <a:solidFill>
                <a:srgbClr val="252525"/>
              </a:solidFill>
              <a:latin typeface="Calibri"/>
              <a:ea typeface="Calibri"/>
              <a:cs typeface="Calibri"/>
              <a:sym typeface="Calibri"/>
            </a:endParaRPr>
          </a:p>
          <a:p>
            <a:pPr marL="0" lvl="0" indent="0" algn="l" rtl="0">
              <a:lnSpc>
                <a:spcPct val="115000"/>
              </a:lnSpc>
              <a:spcBef>
                <a:spcPts val="1200"/>
              </a:spcBef>
              <a:spcAft>
                <a:spcPts val="1200"/>
              </a:spcAft>
              <a:buSzPts val="1100"/>
              <a:buNone/>
            </a:pPr>
            <a:r>
              <a:rPr lang="en-US" sz="1200">
                <a:solidFill>
                  <a:srgbClr val="252525"/>
                </a:solidFill>
                <a:latin typeface="Calibri"/>
                <a:ea typeface="Calibri"/>
                <a:cs typeface="Calibri"/>
                <a:sym typeface="Calibri"/>
              </a:rPr>
              <a:t>When adding a new feature to the software or making code changes to fix a known bug or defect, there are chances that the code changes may break the existing functionality. Hence, automated tests become critical for quickly identifying regressions to make sure that the new changes don't break the existing functionality.</a:t>
            </a:r>
            <a:endParaRPr sz="12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6" name="Google Shape;77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latin typeface="Calibri"/>
                <a:ea typeface="Calibri"/>
                <a:cs typeface="Calibri"/>
                <a:sym typeface="Calibri"/>
              </a:rPr>
              <a:t>Stress the time- and cost-saving benefits of automated testing, noting its efficiency in early defect detection and long-term savings despite the initial script creation investment.</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Cost and Time Savings:</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b="0"/>
              <a:t>	</a:t>
            </a:r>
            <a:endParaRPr b="0"/>
          </a:p>
          <a:p>
            <a:pPr marL="0" lvl="0" indent="0" algn="l" rtl="0">
              <a:lnSpc>
                <a:spcPct val="100000"/>
              </a:lnSpc>
              <a:spcBef>
                <a:spcPts val="0"/>
              </a:spcBef>
              <a:spcAft>
                <a:spcPts val="0"/>
              </a:spcAft>
              <a:buSzPts val="1100"/>
              <a:buNone/>
            </a:pPr>
            <a:r>
              <a:rPr lang="en-US" sz="1200">
                <a:solidFill>
                  <a:srgbClr val="252525"/>
                </a:solidFill>
                <a:latin typeface="Calibri"/>
                <a:ea typeface="Calibri"/>
                <a:cs typeface="Calibri"/>
                <a:sym typeface="Calibri"/>
              </a:rPr>
              <a:t>As it is said, “Time is money, and automation saves both by automating repetitive tests and finding bugs early."</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200">
                <a:solidFill>
                  <a:srgbClr val="252525"/>
                </a:solidFill>
                <a:latin typeface="Calibri"/>
                <a:ea typeface="Calibri"/>
                <a:cs typeface="Calibri"/>
                <a:sym typeface="Calibri"/>
              </a:rPr>
              <a:t>Automated testing enables us to catch the majority of defects before the software goes into production and reduces the time and effort required for manual testing. There is, of course, an initial investment in creating automated test scripts, but the long-term benefits include major savings in terms of time and cost.</a:t>
            </a:r>
            <a:endParaRPr sz="1200">
              <a:solidFill>
                <a:srgbClr val="252525"/>
              </a:solidFill>
              <a:latin typeface="Calibri"/>
              <a:ea typeface="Calibri"/>
              <a:cs typeface="Calibri"/>
              <a:sym typeface="Calibri"/>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6" name="Google Shape;81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latin typeface="Calibri"/>
                <a:ea typeface="Calibri"/>
                <a:cs typeface="Calibri"/>
                <a:sym typeface="Calibri"/>
              </a:rPr>
              <a:t>Emphasize the efficiency of reusing automated test scripts across various software development phases and underscore the comprehensive test coverage they offer, minimizing the risk of overlooking critical scenarios present in manual testing.</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b="1">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b="1">
                <a:solidFill>
                  <a:srgbClr val="252525"/>
                </a:solidFill>
                <a:latin typeface="Calibri"/>
                <a:ea typeface="Calibri"/>
                <a:cs typeface="Calibri"/>
                <a:sym typeface="Calibri"/>
              </a:rPr>
              <a:t>Reusability:</a:t>
            </a:r>
            <a:endParaRPr sz="1200" b="1">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Automated test scripts, once developed, can be reused across different phases of the software development life cycle.</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A test automation script written for functional testing can be reused again for regression testing.</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This allows the user to focus on other critical and complex tasks.</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SzPts val="1100"/>
              <a:buNone/>
            </a:pPr>
            <a:r>
              <a:rPr lang="en-US" sz="1200" b="1">
                <a:solidFill>
                  <a:srgbClr val="252525"/>
                </a:solidFill>
                <a:latin typeface="Calibri"/>
                <a:ea typeface="Calibri"/>
                <a:cs typeface="Calibri"/>
                <a:sym typeface="Calibri"/>
              </a:rPr>
              <a:t>Test Coverage:</a:t>
            </a:r>
            <a:endParaRPr sz="1200" b="1">
              <a:solidFill>
                <a:srgbClr val="252525"/>
              </a:solidFill>
              <a:latin typeface="Calibri"/>
              <a:ea typeface="Calibri"/>
              <a:cs typeface="Calibri"/>
              <a:sym typeface="Calibri"/>
            </a:endParaRPr>
          </a:p>
          <a:p>
            <a:pPr marL="457200" lvl="0" indent="-304800" algn="l" rtl="0">
              <a:lnSpc>
                <a:spcPct val="115000"/>
              </a:lnSpc>
              <a:spcBef>
                <a:spcPts val="120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During manual testing, there are often chances that a tester may miss edge cases or negative scenarios.</a:t>
            </a:r>
            <a:endParaRPr sz="1200">
              <a:solidFill>
                <a:srgbClr val="252525"/>
              </a:solidFill>
              <a:latin typeface="Calibri"/>
              <a:ea typeface="Calibri"/>
              <a:cs typeface="Calibri"/>
              <a:sym typeface="Calibri"/>
            </a:endParaRPr>
          </a:p>
          <a:p>
            <a:pPr marL="457200" lvl="0" indent="-304800" algn="l" rtl="0">
              <a:lnSpc>
                <a:spcPct val="115000"/>
              </a:lnSpc>
              <a:spcBef>
                <a:spcPts val="0"/>
              </a:spcBef>
              <a:spcAft>
                <a:spcPts val="0"/>
              </a:spcAft>
              <a:buClr>
                <a:srgbClr val="252525"/>
              </a:buClr>
              <a:buSzPts val="1200"/>
              <a:buFont typeface="Calibri"/>
              <a:buChar char="●"/>
            </a:pPr>
            <a:r>
              <a:rPr lang="en-US" sz="1200">
                <a:solidFill>
                  <a:srgbClr val="252525"/>
                </a:solidFill>
                <a:latin typeface="Calibri"/>
                <a:ea typeface="Calibri"/>
                <a:cs typeface="Calibri"/>
                <a:sym typeface="Calibri"/>
              </a:rPr>
              <a:t>But automated tests can cover a wide range of scenarios, including edge cases and negative test cases.</a:t>
            </a:r>
            <a:endParaRPr sz="1200">
              <a:solidFill>
                <a:srgbClr val="252525"/>
              </a:solidFill>
              <a:latin typeface="Calibri"/>
              <a:ea typeface="Calibri"/>
              <a:cs typeface="Calibri"/>
              <a:sym typeface="Calibri"/>
            </a:endParaRPr>
          </a:p>
          <a:p>
            <a:pPr marL="914400" lvl="0" indent="0" algn="l" rtl="0">
              <a:lnSpc>
                <a:spcPct val="100000"/>
              </a:lnSpc>
              <a:spcBef>
                <a:spcPts val="1200"/>
              </a:spcBef>
              <a:spcAft>
                <a:spcPts val="0"/>
              </a:spcAft>
              <a:buSzPts val="1100"/>
              <a:buNone/>
            </a:pPr>
            <a:endParaRPr/>
          </a:p>
          <a:p>
            <a:pPr marL="0" lvl="0" indent="0" algn="l" rtl="0">
              <a:lnSpc>
                <a:spcPct val="100000"/>
              </a:lnSpc>
              <a:spcBef>
                <a:spcPts val="0"/>
              </a:spcBef>
              <a:spcAft>
                <a:spcPts val="0"/>
              </a:spcAft>
              <a:buSzPts val="1100"/>
              <a:buNone/>
            </a:pPr>
            <a:endParaRPr b="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4" name="Google Shape;82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Facilitator:</a:t>
            </a:r>
            <a:endParaRPr sz="12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a:latin typeface="Calibri"/>
                <a:ea typeface="Calibri"/>
                <a:cs typeface="Calibri"/>
                <a:sym typeface="Calibri"/>
              </a:rPr>
              <a:t>Stress the benefits of automated testing, highlighting its role in ensuring accuracy, consistency, and efficiency through the elimination of human errors, reliable results, and parallel execution.</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1">
                <a:latin typeface="Calibri"/>
                <a:ea typeface="Calibri"/>
                <a:cs typeface="Calibri"/>
                <a:sym typeface="Calibri"/>
              </a:rPr>
              <a:t>Notes to the Participants:</a:t>
            </a:r>
            <a:endParaRPr sz="1200" b="1">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200" b="1">
                <a:solidFill>
                  <a:srgbClr val="252525"/>
                </a:solidFill>
                <a:latin typeface="Calibri"/>
                <a:ea typeface="Calibri"/>
                <a:cs typeface="Calibri"/>
                <a:sym typeface="Calibri"/>
              </a:rPr>
              <a:t>Accuracy and Consistency:</a:t>
            </a:r>
            <a:endParaRPr sz="1200" b="1">
              <a:solidFill>
                <a:srgbClr val="252525"/>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200">
                <a:solidFill>
                  <a:srgbClr val="252525"/>
                </a:solidFill>
                <a:latin typeface="Calibri"/>
                <a:ea typeface="Calibri"/>
                <a:cs typeface="Calibri"/>
                <a:sym typeface="Calibri"/>
              </a:rPr>
              <a:t>Since automation testing removes human intervention, it also reduces the possibility of human error during test execution, providing consistent, accurate, and repeatable results.</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200">
                <a:solidFill>
                  <a:srgbClr val="252525"/>
                </a:solidFill>
                <a:latin typeface="Calibri"/>
                <a:ea typeface="Calibri"/>
                <a:cs typeface="Calibri"/>
                <a:sym typeface="Calibri"/>
              </a:rPr>
              <a:t>It also reduces the chances of false positives or false negatives in test results.</a:t>
            </a:r>
            <a:endParaRPr sz="1200">
              <a:solidFill>
                <a:srgbClr val="252525"/>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1200" b="1">
                <a:solidFill>
                  <a:srgbClr val="252525"/>
                </a:solidFill>
                <a:latin typeface="Calibri"/>
                <a:ea typeface="Calibri"/>
                <a:cs typeface="Calibri"/>
                <a:sym typeface="Calibri"/>
              </a:rPr>
              <a:t>Parallel Execution:</a:t>
            </a:r>
            <a:endParaRPr sz="1200" b="1">
              <a:solidFill>
                <a:srgbClr val="252525"/>
              </a:solidFill>
              <a:latin typeface="Calibri"/>
              <a:ea typeface="Calibri"/>
              <a:cs typeface="Calibri"/>
              <a:sym typeface="Calibri"/>
            </a:endParaRPr>
          </a:p>
          <a:p>
            <a:pPr marL="0" lvl="0" indent="0" algn="l" rtl="0">
              <a:lnSpc>
                <a:spcPct val="115000"/>
              </a:lnSpc>
              <a:spcBef>
                <a:spcPts val="1200"/>
              </a:spcBef>
              <a:spcAft>
                <a:spcPts val="1200"/>
              </a:spcAft>
              <a:buSzPts val="1100"/>
              <a:buNone/>
            </a:pPr>
            <a:r>
              <a:rPr lang="en-US" sz="1200">
                <a:solidFill>
                  <a:srgbClr val="252525"/>
                </a:solidFill>
                <a:latin typeface="Calibri"/>
                <a:ea typeface="Calibri"/>
                <a:cs typeface="Calibri"/>
                <a:sym typeface="Calibri"/>
              </a:rPr>
              <a:t>Unlike manual testing, automated test scripts can be run in parallel on multiple infrastructures or devices, supporting testing across different configurations while also reducing the overall test execution time.</a:t>
            </a:r>
            <a:endParaRPr sz="1200" b="1">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Page">
  <p:cSld name="CoverPage">
    <p:spTree>
      <p:nvGrpSpPr>
        <p:cNvPr id="1" name="Shape 11"/>
        <p:cNvGrpSpPr/>
        <p:nvPr/>
      </p:nvGrpSpPr>
      <p:grpSpPr>
        <a:xfrm>
          <a:off x="0" y="0"/>
          <a:ext cx="0" cy="0"/>
          <a:chOff x="0" y="0"/>
          <a:chExt cx="0" cy="0"/>
        </a:xfrm>
      </p:grpSpPr>
      <p:pic>
        <p:nvPicPr>
          <p:cNvPr id="12" name="Google Shape;12;p55"/>
          <p:cNvPicPr preferRelativeResize="0"/>
          <p:nvPr/>
        </p:nvPicPr>
        <p:blipFill rotWithShape="1">
          <a:blip r:embed="rId2">
            <a:alphaModFix/>
          </a:blip>
          <a:srcRect/>
          <a:stretch/>
        </p:blipFill>
        <p:spPr>
          <a:xfrm flipH="1">
            <a:off x="-3134" y="1286"/>
            <a:ext cx="12191112" cy="6851405"/>
          </a:xfrm>
          <a:prstGeom prst="rect">
            <a:avLst/>
          </a:prstGeom>
          <a:noFill/>
          <a:ln>
            <a:noFill/>
          </a:ln>
        </p:spPr>
      </p:pic>
      <p:sp>
        <p:nvSpPr>
          <p:cNvPr id="13" name="Google Shape;13;p55"/>
          <p:cNvSpPr/>
          <p:nvPr/>
        </p:nvSpPr>
        <p:spPr>
          <a:xfrm>
            <a:off x="0" y="1286"/>
            <a:ext cx="12187978" cy="3217119"/>
          </a:xfrm>
          <a:prstGeom prst="rect">
            <a:avLst/>
          </a:prstGeom>
          <a:solidFill>
            <a:srgbClr val="FFFFFF">
              <a:alpha val="2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 name="Google Shape;14;p55"/>
          <p:cNvSpPr/>
          <p:nvPr/>
        </p:nvSpPr>
        <p:spPr>
          <a:xfrm>
            <a:off x="5835191" y="2955576"/>
            <a:ext cx="5519318" cy="262829"/>
          </a:xfrm>
          <a:prstGeom prst="rect">
            <a:avLst/>
          </a:prstGeom>
          <a:noFill/>
          <a:ln>
            <a:noFill/>
          </a:ln>
        </p:spPr>
        <p:txBody>
          <a:bodyPr spcFirstLastPara="1" wrap="square" lIns="91425" tIns="45700" rIns="91425" bIns="45700" anchor="t" anchorCtr="0">
            <a:spAutoFit/>
          </a:bodyPr>
          <a:lstStyle/>
          <a:p>
            <a:pPr marL="0" marR="0" lvl="0" indent="0" algn="r" rtl="0">
              <a:lnSpc>
                <a:spcPct val="166666"/>
              </a:lnSpc>
              <a:spcBef>
                <a:spcPts val="0"/>
              </a:spcBef>
              <a:spcAft>
                <a:spcPts val="0"/>
              </a:spcAft>
              <a:buNone/>
            </a:pPr>
            <a:r>
              <a:rPr lang="en-US" sz="900" b="0" i="0" u="none" strike="noStrike" cap="none">
                <a:solidFill>
                  <a:srgbClr val="595959"/>
                </a:solidFill>
                <a:latin typeface="Arial"/>
                <a:ea typeface="Arial"/>
                <a:cs typeface="Arial"/>
                <a:sym typeface="Arial"/>
              </a:rPr>
              <a:t>Copyright © 2023. All rights reserved.  release 2.0.0</a:t>
            </a:r>
            <a:endParaRPr/>
          </a:p>
        </p:txBody>
      </p:sp>
      <p:sp>
        <p:nvSpPr>
          <p:cNvPr id="15" name="Google Shape;15;p55"/>
          <p:cNvSpPr txBox="1">
            <a:spLocks noGrp="1"/>
          </p:cNvSpPr>
          <p:nvPr>
            <p:ph type="body" idx="1"/>
          </p:nvPr>
        </p:nvSpPr>
        <p:spPr>
          <a:xfrm>
            <a:off x="4888295" y="719340"/>
            <a:ext cx="6474378" cy="139856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25000"/>
              </a:lnSpc>
              <a:spcBef>
                <a:spcPts val="0"/>
              </a:spcBef>
              <a:spcAft>
                <a:spcPts val="0"/>
              </a:spcAft>
              <a:buClr>
                <a:srgbClr val="000000"/>
              </a:buClr>
              <a:buSzPts val="3600"/>
              <a:buFont typeface="Arial"/>
              <a:buNone/>
              <a:defRPr sz="36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55"/>
          <p:cNvSpPr txBox="1"/>
          <p:nvPr/>
        </p:nvSpPr>
        <p:spPr>
          <a:xfrm>
            <a:off x="10021944" y="380786"/>
            <a:ext cx="161996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7F7F7F"/>
                </a:solidFill>
                <a:latin typeface="Arial"/>
                <a:ea typeface="Arial"/>
                <a:cs typeface="Arial"/>
                <a:sym typeface="Arial"/>
              </a:rPr>
              <a:t>Semester </a:t>
            </a:r>
            <a:r>
              <a:rPr lang="en-US" sz="1600" b="1" i="0" u="none" strike="noStrike" cap="none">
                <a:solidFill>
                  <a:srgbClr val="000000"/>
                </a:solidFill>
                <a:latin typeface="Arial"/>
                <a:ea typeface="Arial"/>
                <a:cs typeface="Arial"/>
                <a:sym typeface="Arial"/>
              </a:rPr>
              <a:t>01</a:t>
            </a:r>
            <a:endParaRPr/>
          </a:p>
        </p:txBody>
      </p:sp>
      <p:sp>
        <p:nvSpPr>
          <p:cNvPr id="17" name="Google Shape;17;p55"/>
          <p:cNvSpPr txBox="1">
            <a:spLocks noGrp="1"/>
          </p:cNvSpPr>
          <p:nvPr>
            <p:ph type="body" idx="2"/>
          </p:nvPr>
        </p:nvSpPr>
        <p:spPr>
          <a:xfrm>
            <a:off x="2671482" y="2240441"/>
            <a:ext cx="8699355" cy="70406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 name="Google Shape;18;p55"/>
          <p:cNvSpPr txBox="1">
            <a:spLocks noGrp="1"/>
          </p:cNvSpPr>
          <p:nvPr>
            <p:ph type="body" idx="3"/>
          </p:nvPr>
        </p:nvSpPr>
        <p:spPr>
          <a:xfrm>
            <a:off x="4880131" y="704162"/>
            <a:ext cx="6474378" cy="430887"/>
          </a:xfrm>
          <a:prstGeom prst="rect">
            <a:avLst/>
          </a:prstGeom>
          <a:noFill/>
          <a:ln>
            <a:noFill/>
          </a:ln>
        </p:spPr>
        <p:txBody>
          <a:bodyPr spcFirstLastPara="1" wrap="square" lIns="91425" tIns="45700" rIns="91425" bIns="45700" anchor="ctr" anchorCtr="0">
            <a:spAutoFit/>
          </a:bodyPr>
          <a:lstStyle>
            <a:lvl1pPr marL="457200" marR="0" lvl="0" indent="-228600" algn="r" rtl="0">
              <a:lnSpc>
                <a:spcPct val="100000"/>
              </a:lnSpc>
              <a:spcBef>
                <a:spcPts val="0"/>
              </a:spcBef>
              <a:spcAft>
                <a:spcPts val="0"/>
              </a:spcAft>
              <a:buClr>
                <a:srgbClr val="7F7F7F"/>
              </a:buClr>
              <a:buSzPts val="2200"/>
              <a:buFont typeface="Arial"/>
              <a:buNone/>
              <a:defRPr sz="2200" b="1" i="0" u="none" strike="noStrike" cap="none">
                <a:solidFill>
                  <a:srgbClr val="7F7F7F"/>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 name="Google Shape;19;p55"/>
          <p:cNvSpPr/>
          <p:nvPr/>
        </p:nvSpPr>
        <p:spPr>
          <a:xfrm>
            <a:off x="11429926" y="380786"/>
            <a:ext cx="103852" cy="1306959"/>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Calibri"/>
              <a:ea typeface="Calibri"/>
              <a:cs typeface="Calibri"/>
              <a:sym typeface="Calibri"/>
            </a:endParaRPr>
          </a:p>
        </p:txBody>
      </p:sp>
      <p:sp>
        <p:nvSpPr>
          <p:cNvPr id="20" name="Google Shape;20;p55"/>
          <p:cNvSpPr txBox="1"/>
          <p:nvPr/>
        </p:nvSpPr>
        <p:spPr>
          <a:xfrm>
            <a:off x="10116901" y="1983451"/>
            <a:ext cx="131318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Module # </a:t>
            </a:r>
            <a:r>
              <a:rPr lang="en-US" sz="1600" b="1" i="0" u="none" strike="noStrike" cap="none">
                <a:solidFill>
                  <a:srgbClr val="000000"/>
                </a:solidFill>
                <a:latin typeface="Arial"/>
                <a:ea typeface="Arial"/>
                <a:cs typeface="Arial"/>
                <a:sym typeface="Arial"/>
              </a:rPr>
              <a:t>01</a:t>
            </a:r>
            <a:endParaRPr sz="1600" b="1" i="0" u="none" strike="noStrike" cap="none">
              <a:solidFill>
                <a:srgbClr val="000000"/>
              </a:solidFill>
              <a:latin typeface="Arial"/>
              <a:ea typeface="Arial"/>
              <a:cs typeface="Arial"/>
              <a:sym typeface="Arial"/>
            </a:endParaRPr>
          </a:p>
        </p:txBody>
      </p:sp>
      <p:sp>
        <p:nvSpPr>
          <p:cNvPr id="21" name="Google Shape;21;p55"/>
          <p:cNvSpPr/>
          <p:nvPr/>
        </p:nvSpPr>
        <p:spPr>
          <a:xfrm>
            <a:off x="11429926" y="1648617"/>
            <a:ext cx="103852" cy="1306959"/>
          </a:xfrm>
          <a:prstGeom prst="rect">
            <a:avLst/>
          </a:prstGeom>
          <a:solidFill>
            <a:srgbClr val="6474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Calibri"/>
              <a:ea typeface="Calibri"/>
              <a:cs typeface="Calibri"/>
              <a:sym typeface="Calibri"/>
            </a:endParaRPr>
          </a:p>
        </p:txBody>
      </p:sp>
      <p:pic>
        <p:nvPicPr>
          <p:cNvPr id="22" name="Google Shape;22;p55"/>
          <p:cNvPicPr preferRelativeResize="0"/>
          <p:nvPr/>
        </p:nvPicPr>
        <p:blipFill rotWithShape="1">
          <a:blip r:embed="rId3">
            <a:alphaModFix/>
          </a:blip>
          <a:srcRect l="16785" t="2226" r="50449" b="83699"/>
          <a:stretch/>
        </p:blipFill>
        <p:spPr>
          <a:xfrm>
            <a:off x="320948" y="207543"/>
            <a:ext cx="3992881" cy="96377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Brained-Infographic">
  <p:cSld name="1_Brained-Infographic">
    <p:spTree>
      <p:nvGrpSpPr>
        <p:cNvPr id="1" name="Shape 250"/>
        <p:cNvGrpSpPr/>
        <p:nvPr/>
      </p:nvGrpSpPr>
      <p:grpSpPr>
        <a:xfrm>
          <a:off x="0" y="0"/>
          <a:ext cx="0" cy="0"/>
          <a:chOff x="0" y="0"/>
          <a:chExt cx="0" cy="0"/>
        </a:xfrm>
      </p:grpSpPr>
      <p:sp>
        <p:nvSpPr>
          <p:cNvPr id="251" name="Google Shape;251;p67"/>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2" name="Google Shape;252;p67"/>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53" name="Google Shape;253;p67"/>
          <p:cNvGrpSpPr/>
          <p:nvPr/>
        </p:nvGrpSpPr>
        <p:grpSpPr>
          <a:xfrm>
            <a:off x="1398771" y="1953702"/>
            <a:ext cx="1620994" cy="2603950"/>
            <a:chOff x="2011515" y="1953702"/>
            <a:chExt cx="1620994" cy="2603950"/>
          </a:xfrm>
        </p:grpSpPr>
        <p:sp>
          <p:nvSpPr>
            <p:cNvPr id="254" name="Google Shape;254;p67"/>
            <p:cNvSpPr/>
            <p:nvPr/>
          </p:nvSpPr>
          <p:spPr>
            <a:xfrm>
              <a:off x="2285756" y="1953702"/>
              <a:ext cx="869950" cy="923581"/>
            </a:xfrm>
            <a:custGeom>
              <a:avLst/>
              <a:gdLst/>
              <a:ahLst/>
              <a:cxnLst/>
              <a:rect l="l" t="t" r="r" b="b"/>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5" name="Google Shape;255;p67"/>
            <p:cNvSpPr/>
            <p:nvPr/>
          </p:nvSpPr>
          <p:spPr>
            <a:xfrm>
              <a:off x="2850906" y="1994632"/>
              <a:ext cx="781603" cy="1023235"/>
            </a:xfrm>
            <a:custGeom>
              <a:avLst/>
              <a:gdLst/>
              <a:ahLst/>
              <a:cxnLst/>
              <a:rect l="l" t="t" r="r" b="b"/>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6" name="Google Shape;256;p67"/>
            <p:cNvSpPr/>
            <p:nvPr/>
          </p:nvSpPr>
          <p:spPr>
            <a:xfrm>
              <a:off x="2034932" y="2254982"/>
              <a:ext cx="758825" cy="768350"/>
            </a:xfrm>
            <a:custGeom>
              <a:avLst/>
              <a:gdLst/>
              <a:ahLst/>
              <a:cxnLst/>
              <a:rect l="l" t="t" r="r" b="b"/>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7" name="Google Shape;257;p67"/>
            <p:cNvSpPr/>
            <p:nvPr/>
          </p:nvSpPr>
          <p:spPr>
            <a:xfrm>
              <a:off x="2011515" y="2806550"/>
              <a:ext cx="788592" cy="852667"/>
            </a:xfrm>
            <a:custGeom>
              <a:avLst/>
              <a:gdLst/>
              <a:ahLst/>
              <a:cxnLst/>
              <a:rect l="l" t="t" r="r" b="b"/>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8" name="Google Shape;258;p67"/>
            <p:cNvSpPr/>
            <p:nvPr/>
          </p:nvSpPr>
          <p:spPr>
            <a:xfrm>
              <a:off x="2499260" y="2943958"/>
              <a:ext cx="888222" cy="1000126"/>
            </a:xfrm>
            <a:custGeom>
              <a:avLst/>
              <a:gdLst/>
              <a:ahLst/>
              <a:cxnLst/>
              <a:rect l="l" t="t" r="r" b="b"/>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9" name="Google Shape;259;p67"/>
            <p:cNvSpPr/>
            <p:nvPr/>
          </p:nvSpPr>
          <p:spPr>
            <a:xfrm>
              <a:off x="2857257" y="2801083"/>
              <a:ext cx="752476" cy="771525"/>
            </a:xfrm>
            <a:custGeom>
              <a:avLst/>
              <a:gdLst/>
              <a:ahLst/>
              <a:cxnLst/>
              <a:rect l="l" t="t" r="r" b="b"/>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0" name="Google Shape;260;p67"/>
            <p:cNvSpPr/>
            <p:nvPr/>
          </p:nvSpPr>
          <p:spPr>
            <a:xfrm>
              <a:off x="2668685" y="4086828"/>
              <a:ext cx="595100" cy="181898"/>
            </a:xfrm>
            <a:custGeom>
              <a:avLst/>
              <a:gdLst/>
              <a:ahLst/>
              <a:cxnLst/>
              <a:rect l="l" t="t" r="r" b="b"/>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1" name="Google Shape;261;p67"/>
            <p:cNvSpPr/>
            <p:nvPr/>
          </p:nvSpPr>
          <p:spPr>
            <a:xfrm>
              <a:off x="2668685" y="4229703"/>
              <a:ext cx="595100" cy="181898"/>
            </a:xfrm>
            <a:custGeom>
              <a:avLst/>
              <a:gdLst/>
              <a:ahLst/>
              <a:cxnLst/>
              <a:rect l="l" t="t" r="r" b="b"/>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2" name="Google Shape;262;p67"/>
            <p:cNvSpPr/>
            <p:nvPr/>
          </p:nvSpPr>
          <p:spPr>
            <a:xfrm>
              <a:off x="2668685" y="4374692"/>
              <a:ext cx="595100" cy="182960"/>
            </a:xfrm>
            <a:custGeom>
              <a:avLst/>
              <a:gdLst/>
              <a:ahLst/>
              <a:cxnLst/>
              <a:rect l="l" t="t" r="r" b="b"/>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63" name="Google Shape;263;p67"/>
          <p:cNvGrpSpPr/>
          <p:nvPr/>
        </p:nvGrpSpPr>
        <p:grpSpPr>
          <a:xfrm>
            <a:off x="5202409" y="1953702"/>
            <a:ext cx="1620896" cy="2603950"/>
            <a:chOff x="6077203" y="1953702"/>
            <a:chExt cx="1620896" cy="2603950"/>
          </a:xfrm>
        </p:grpSpPr>
        <p:sp>
          <p:nvSpPr>
            <p:cNvPr id="264" name="Google Shape;264;p67"/>
            <p:cNvSpPr/>
            <p:nvPr/>
          </p:nvSpPr>
          <p:spPr>
            <a:xfrm>
              <a:off x="6351344" y="1953702"/>
              <a:ext cx="873126" cy="923581"/>
            </a:xfrm>
            <a:custGeom>
              <a:avLst/>
              <a:gdLst/>
              <a:ahLst/>
              <a:cxnLst/>
              <a:rect l="l" t="t" r="r" b="b"/>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5" name="Google Shape;265;p67"/>
            <p:cNvSpPr/>
            <p:nvPr/>
          </p:nvSpPr>
          <p:spPr>
            <a:xfrm>
              <a:off x="6916495" y="1994632"/>
              <a:ext cx="781604" cy="1023235"/>
            </a:xfrm>
            <a:custGeom>
              <a:avLst/>
              <a:gdLst/>
              <a:ahLst/>
              <a:cxnLst/>
              <a:rect l="l" t="t" r="r" b="b"/>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6" name="Google Shape;266;p67"/>
            <p:cNvSpPr/>
            <p:nvPr/>
          </p:nvSpPr>
          <p:spPr>
            <a:xfrm>
              <a:off x="6100521" y="2254982"/>
              <a:ext cx="758825" cy="768350"/>
            </a:xfrm>
            <a:custGeom>
              <a:avLst/>
              <a:gdLst/>
              <a:ahLst/>
              <a:cxnLst/>
              <a:rect l="l" t="t" r="r" b="b"/>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7" name="Google Shape;267;p67"/>
            <p:cNvSpPr/>
            <p:nvPr/>
          </p:nvSpPr>
          <p:spPr>
            <a:xfrm>
              <a:off x="6077203" y="2806550"/>
              <a:ext cx="788493" cy="852667"/>
            </a:xfrm>
            <a:custGeom>
              <a:avLst/>
              <a:gdLst/>
              <a:ahLst/>
              <a:cxnLst/>
              <a:rect l="l" t="t" r="r" b="b"/>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8" name="Google Shape;268;p67"/>
            <p:cNvSpPr/>
            <p:nvPr/>
          </p:nvSpPr>
          <p:spPr>
            <a:xfrm>
              <a:off x="6565236" y="2943958"/>
              <a:ext cx="891009" cy="1000126"/>
            </a:xfrm>
            <a:custGeom>
              <a:avLst/>
              <a:gdLst/>
              <a:ahLst/>
              <a:cxnLst/>
              <a:rect l="l" t="t" r="r" b="b"/>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 name="Google Shape;269;p67"/>
            <p:cNvSpPr/>
            <p:nvPr/>
          </p:nvSpPr>
          <p:spPr>
            <a:xfrm>
              <a:off x="6922846" y="2801083"/>
              <a:ext cx="752476" cy="771525"/>
            </a:xfrm>
            <a:custGeom>
              <a:avLst/>
              <a:gdLst/>
              <a:ahLst/>
              <a:cxnLst/>
              <a:rect l="l" t="t" r="r" b="b"/>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0" name="Google Shape;270;p67"/>
            <p:cNvSpPr/>
            <p:nvPr/>
          </p:nvSpPr>
          <p:spPr>
            <a:xfrm>
              <a:off x="6734329" y="4086828"/>
              <a:ext cx="595044" cy="181898"/>
            </a:xfrm>
            <a:custGeom>
              <a:avLst/>
              <a:gdLst/>
              <a:ahLst/>
              <a:cxnLst/>
              <a:rect l="l" t="t" r="r" b="b"/>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1" name="Google Shape;271;p67"/>
            <p:cNvSpPr/>
            <p:nvPr/>
          </p:nvSpPr>
          <p:spPr>
            <a:xfrm>
              <a:off x="6734329" y="4229703"/>
              <a:ext cx="595044" cy="181898"/>
            </a:xfrm>
            <a:custGeom>
              <a:avLst/>
              <a:gdLst/>
              <a:ahLst/>
              <a:cxnLst/>
              <a:rect l="l" t="t" r="r" b="b"/>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2" name="Google Shape;272;p67"/>
            <p:cNvSpPr/>
            <p:nvPr/>
          </p:nvSpPr>
          <p:spPr>
            <a:xfrm>
              <a:off x="6734329" y="4374692"/>
              <a:ext cx="595044" cy="182960"/>
            </a:xfrm>
            <a:custGeom>
              <a:avLst/>
              <a:gdLst/>
              <a:ahLst/>
              <a:cxnLst/>
              <a:rect l="l" t="t" r="r" b="b"/>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73" name="Google Shape;273;p67"/>
          <p:cNvSpPr/>
          <p:nvPr/>
        </p:nvSpPr>
        <p:spPr>
          <a:xfrm>
            <a:off x="2181013" y="1481729"/>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74" name="Google Shape;274;p67"/>
          <p:cNvSpPr/>
          <p:nvPr/>
        </p:nvSpPr>
        <p:spPr>
          <a:xfrm>
            <a:off x="5952311" y="1471483"/>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75" name="Google Shape;275;p67"/>
          <p:cNvSpPr/>
          <p:nvPr/>
        </p:nvSpPr>
        <p:spPr>
          <a:xfrm>
            <a:off x="9969811" y="1496867"/>
            <a:ext cx="279327" cy="253943"/>
          </a:xfrm>
          <a:custGeom>
            <a:avLst/>
            <a:gdLst/>
            <a:ahLst/>
            <a:cxnLst/>
            <a:rect l="l" t="t" r="r" b="b"/>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76" name="Google Shape;276;p67"/>
          <p:cNvSpPr txBox="1">
            <a:spLocks noGrp="1"/>
          </p:cNvSpPr>
          <p:nvPr>
            <p:ph type="body" idx="2"/>
          </p:nvPr>
        </p:nvSpPr>
        <p:spPr>
          <a:xfrm>
            <a:off x="442709" y="5129363"/>
            <a:ext cx="3658029"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7" name="Google Shape;277;p67"/>
          <p:cNvSpPr txBox="1">
            <a:spLocks noGrp="1"/>
          </p:cNvSpPr>
          <p:nvPr>
            <p:ph type="body" idx="3"/>
          </p:nvPr>
        </p:nvSpPr>
        <p:spPr>
          <a:xfrm>
            <a:off x="443342" y="4670026"/>
            <a:ext cx="3644936" cy="37272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78" name="Google Shape;278;p67"/>
          <p:cNvGrpSpPr/>
          <p:nvPr/>
        </p:nvGrpSpPr>
        <p:grpSpPr>
          <a:xfrm>
            <a:off x="9228128" y="1953702"/>
            <a:ext cx="1620994" cy="2603950"/>
            <a:chOff x="2011515" y="1953702"/>
            <a:chExt cx="1620994" cy="2603950"/>
          </a:xfrm>
        </p:grpSpPr>
        <p:sp>
          <p:nvSpPr>
            <p:cNvPr id="279" name="Google Shape;279;p67"/>
            <p:cNvSpPr/>
            <p:nvPr/>
          </p:nvSpPr>
          <p:spPr>
            <a:xfrm>
              <a:off x="2285756" y="1953702"/>
              <a:ext cx="869950" cy="923581"/>
            </a:xfrm>
            <a:custGeom>
              <a:avLst/>
              <a:gdLst/>
              <a:ahLst/>
              <a:cxnLst/>
              <a:rect l="l" t="t" r="r" b="b"/>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0" name="Google Shape;280;p67"/>
            <p:cNvSpPr/>
            <p:nvPr/>
          </p:nvSpPr>
          <p:spPr>
            <a:xfrm>
              <a:off x="2850906" y="1994632"/>
              <a:ext cx="781603" cy="1023235"/>
            </a:xfrm>
            <a:custGeom>
              <a:avLst/>
              <a:gdLst/>
              <a:ahLst/>
              <a:cxnLst/>
              <a:rect l="l" t="t" r="r" b="b"/>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1" name="Google Shape;281;p67"/>
            <p:cNvSpPr/>
            <p:nvPr/>
          </p:nvSpPr>
          <p:spPr>
            <a:xfrm>
              <a:off x="2034932" y="2254982"/>
              <a:ext cx="758825" cy="768350"/>
            </a:xfrm>
            <a:custGeom>
              <a:avLst/>
              <a:gdLst/>
              <a:ahLst/>
              <a:cxnLst/>
              <a:rect l="l" t="t" r="r" b="b"/>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2" name="Google Shape;282;p67"/>
            <p:cNvSpPr/>
            <p:nvPr/>
          </p:nvSpPr>
          <p:spPr>
            <a:xfrm>
              <a:off x="2011515" y="2806550"/>
              <a:ext cx="788592" cy="852667"/>
            </a:xfrm>
            <a:custGeom>
              <a:avLst/>
              <a:gdLst/>
              <a:ahLst/>
              <a:cxnLst/>
              <a:rect l="l" t="t" r="r" b="b"/>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3" name="Google Shape;283;p67"/>
            <p:cNvSpPr/>
            <p:nvPr/>
          </p:nvSpPr>
          <p:spPr>
            <a:xfrm>
              <a:off x="2499260" y="2943958"/>
              <a:ext cx="888222" cy="1000126"/>
            </a:xfrm>
            <a:custGeom>
              <a:avLst/>
              <a:gdLst/>
              <a:ahLst/>
              <a:cxnLst/>
              <a:rect l="l" t="t" r="r" b="b"/>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4" name="Google Shape;284;p67"/>
            <p:cNvSpPr/>
            <p:nvPr/>
          </p:nvSpPr>
          <p:spPr>
            <a:xfrm>
              <a:off x="2857257" y="2801083"/>
              <a:ext cx="752476" cy="771525"/>
            </a:xfrm>
            <a:custGeom>
              <a:avLst/>
              <a:gdLst/>
              <a:ahLst/>
              <a:cxnLst/>
              <a:rect l="l" t="t" r="r" b="b"/>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5" name="Google Shape;285;p67"/>
            <p:cNvSpPr/>
            <p:nvPr/>
          </p:nvSpPr>
          <p:spPr>
            <a:xfrm>
              <a:off x="2668685" y="4086828"/>
              <a:ext cx="595100" cy="181898"/>
            </a:xfrm>
            <a:custGeom>
              <a:avLst/>
              <a:gdLst/>
              <a:ahLst/>
              <a:cxnLst/>
              <a:rect l="l" t="t" r="r" b="b"/>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6" name="Google Shape;286;p67"/>
            <p:cNvSpPr/>
            <p:nvPr/>
          </p:nvSpPr>
          <p:spPr>
            <a:xfrm>
              <a:off x="2668685" y="4229703"/>
              <a:ext cx="595100" cy="181898"/>
            </a:xfrm>
            <a:custGeom>
              <a:avLst/>
              <a:gdLst/>
              <a:ahLst/>
              <a:cxnLst/>
              <a:rect l="l" t="t" r="r" b="b"/>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7" name="Google Shape;287;p67"/>
            <p:cNvSpPr/>
            <p:nvPr/>
          </p:nvSpPr>
          <p:spPr>
            <a:xfrm>
              <a:off x="2668685" y="4374692"/>
              <a:ext cx="595100" cy="182960"/>
            </a:xfrm>
            <a:custGeom>
              <a:avLst/>
              <a:gdLst/>
              <a:ahLst/>
              <a:cxnLst/>
              <a:rect l="l" t="t" r="r" b="b"/>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88" name="Google Shape;288;p67"/>
          <p:cNvSpPr txBox="1">
            <a:spLocks noGrp="1"/>
          </p:cNvSpPr>
          <p:nvPr>
            <p:ph type="body" idx="4"/>
          </p:nvPr>
        </p:nvSpPr>
        <p:spPr>
          <a:xfrm>
            <a:off x="4364610" y="5129363"/>
            <a:ext cx="3726654"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 name="Google Shape;289;p67"/>
          <p:cNvSpPr txBox="1">
            <a:spLocks noGrp="1"/>
          </p:cNvSpPr>
          <p:nvPr>
            <p:ph type="body" idx="5"/>
          </p:nvPr>
        </p:nvSpPr>
        <p:spPr>
          <a:xfrm>
            <a:off x="4376387" y="4670026"/>
            <a:ext cx="3713315" cy="37272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0" name="Google Shape;290;p67"/>
          <p:cNvSpPr txBox="1">
            <a:spLocks noGrp="1"/>
          </p:cNvSpPr>
          <p:nvPr>
            <p:ph type="body" idx="6"/>
          </p:nvPr>
        </p:nvSpPr>
        <p:spPr>
          <a:xfrm>
            <a:off x="8267578" y="5129363"/>
            <a:ext cx="3610195"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 name="Google Shape;291;p67"/>
          <p:cNvSpPr txBox="1">
            <a:spLocks noGrp="1"/>
          </p:cNvSpPr>
          <p:nvPr>
            <p:ph type="body" idx="7"/>
          </p:nvPr>
        </p:nvSpPr>
        <p:spPr>
          <a:xfrm>
            <a:off x="8277634" y="4670026"/>
            <a:ext cx="3597273" cy="37272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quared-Infographic">
  <p:cSld name="Squared-Infographic">
    <p:spTree>
      <p:nvGrpSpPr>
        <p:cNvPr id="1" name="Shape 292"/>
        <p:cNvGrpSpPr/>
        <p:nvPr/>
      </p:nvGrpSpPr>
      <p:grpSpPr>
        <a:xfrm>
          <a:off x="0" y="0"/>
          <a:ext cx="0" cy="0"/>
          <a:chOff x="0" y="0"/>
          <a:chExt cx="0" cy="0"/>
        </a:xfrm>
      </p:grpSpPr>
      <p:sp>
        <p:nvSpPr>
          <p:cNvPr id="293" name="Google Shape;293;p68"/>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4" name="Google Shape;294;p68"/>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95" name="Google Shape;295;p68"/>
          <p:cNvGrpSpPr/>
          <p:nvPr/>
        </p:nvGrpSpPr>
        <p:grpSpPr>
          <a:xfrm>
            <a:off x="0" y="5025802"/>
            <a:ext cx="12192001" cy="144981"/>
            <a:chOff x="1751419" y="4036682"/>
            <a:chExt cx="9944457" cy="58272"/>
          </a:xfrm>
        </p:grpSpPr>
        <p:sp>
          <p:nvSpPr>
            <p:cNvPr id="296" name="Google Shape;296;p68"/>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297" name="Google Shape;297;p68"/>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298" name="Google Shape;298;p68"/>
            <p:cNvSpPr/>
            <p:nvPr/>
          </p:nvSpPr>
          <p:spPr>
            <a:xfrm>
              <a:off x="6183638" y="4036682"/>
              <a:ext cx="2211550"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299" name="Google Shape;299;p68"/>
            <p:cNvSpPr/>
            <p:nvPr/>
          </p:nvSpPr>
          <p:spPr>
            <a:xfrm>
              <a:off x="8326640" y="4036682"/>
              <a:ext cx="1967596" cy="58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00" name="Google Shape;300;p68"/>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01" name="Google Shape;301;p68"/>
            <p:cNvSpPr/>
            <p:nvPr/>
          </p:nvSpPr>
          <p:spPr>
            <a:xfrm>
              <a:off x="10294236" y="4036682"/>
              <a:ext cx="1401640" cy="5799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grpSp>
      <p:grpSp>
        <p:nvGrpSpPr>
          <p:cNvPr id="302" name="Google Shape;302;p68"/>
          <p:cNvGrpSpPr/>
          <p:nvPr/>
        </p:nvGrpSpPr>
        <p:grpSpPr>
          <a:xfrm>
            <a:off x="1217471" y="2920934"/>
            <a:ext cx="1304470" cy="2431269"/>
            <a:chOff x="1217471" y="1893408"/>
            <a:chExt cx="1304470" cy="2431269"/>
          </a:xfrm>
        </p:grpSpPr>
        <p:grpSp>
          <p:nvGrpSpPr>
            <p:cNvPr id="303" name="Google Shape;303;p68"/>
            <p:cNvGrpSpPr/>
            <p:nvPr/>
          </p:nvGrpSpPr>
          <p:grpSpPr>
            <a:xfrm>
              <a:off x="1217471" y="2766893"/>
              <a:ext cx="1304470" cy="1557784"/>
              <a:chOff x="1217471" y="2766893"/>
              <a:chExt cx="1304470" cy="1557784"/>
            </a:xfrm>
          </p:grpSpPr>
          <p:grpSp>
            <p:nvGrpSpPr>
              <p:cNvPr id="304" name="Google Shape;304;p68"/>
              <p:cNvGrpSpPr/>
              <p:nvPr/>
            </p:nvGrpSpPr>
            <p:grpSpPr>
              <a:xfrm>
                <a:off x="1217471" y="2766893"/>
                <a:ext cx="1304470" cy="1557784"/>
                <a:chOff x="1199541" y="3267114"/>
                <a:chExt cx="1304470" cy="1557784"/>
              </a:xfrm>
            </p:grpSpPr>
            <p:sp>
              <p:nvSpPr>
                <p:cNvPr id="305" name="Google Shape;305;p68"/>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6" name="Google Shape;306;p68"/>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07" name="Google Shape;307;p68"/>
              <p:cNvSpPr/>
              <p:nvPr/>
            </p:nvSpPr>
            <p:spPr>
              <a:xfrm>
                <a:off x="1718423" y="3882698"/>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08" name="Google Shape;308;p68"/>
            <p:cNvGrpSpPr/>
            <p:nvPr/>
          </p:nvGrpSpPr>
          <p:grpSpPr>
            <a:xfrm>
              <a:off x="1289951" y="1893408"/>
              <a:ext cx="1136271" cy="1246506"/>
              <a:chOff x="627304" y="1987183"/>
              <a:chExt cx="1594615" cy="1749317"/>
            </a:xfrm>
          </p:grpSpPr>
          <p:sp>
            <p:nvSpPr>
              <p:cNvPr id="309" name="Google Shape;309;p68"/>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0" name="Google Shape;310;p68"/>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1" name="Google Shape;311;p68"/>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312" name="Google Shape;312;p68"/>
          <p:cNvGrpSpPr/>
          <p:nvPr/>
        </p:nvGrpSpPr>
        <p:grpSpPr>
          <a:xfrm>
            <a:off x="3286748" y="2920934"/>
            <a:ext cx="1304470" cy="2483739"/>
            <a:chOff x="3326504" y="1893408"/>
            <a:chExt cx="1304470" cy="2483739"/>
          </a:xfrm>
        </p:grpSpPr>
        <p:grpSp>
          <p:nvGrpSpPr>
            <p:cNvPr id="313" name="Google Shape;313;p68"/>
            <p:cNvGrpSpPr/>
            <p:nvPr/>
          </p:nvGrpSpPr>
          <p:grpSpPr>
            <a:xfrm>
              <a:off x="3326504" y="2772528"/>
              <a:ext cx="1304470" cy="1604619"/>
              <a:chOff x="3326504" y="2772528"/>
              <a:chExt cx="1304470" cy="1604619"/>
            </a:xfrm>
          </p:grpSpPr>
          <p:grpSp>
            <p:nvGrpSpPr>
              <p:cNvPr id="314" name="Google Shape;314;p68"/>
              <p:cNvGrpSpPr/>
              <p:nvPr/>
            </p:nvGrpSpPr>
            <p:grpSpPr>
              <a:xfrm>
                <a:off x="3326504" y="2772528"/>
                <a:ext cx="1304470" cy="1604619"/>
                <a:chOff x="3269602" y="3277053"/>
                <a:chExt cx="1304470" cy="1593145"/>
              </a:xfrm>
            </p:grpSpPr>
            <p:sp>
              <p:nvSpPr>
                <p:cNvPr id="315" name="Google Shape;315;p68"/>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68"/>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17" name="Google Shape;317;p68"/>
              <p:cNvSpPr/>
              <p:nvPr/>
            </p:nvSpPr>
            <p:spPr>
              <a:xfrm>
                <a:off x="3839076" y="3922923"/>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18" name="Google Shape;318;p68"/>
            <p:cNvGrpSpPr/>
            <p:nvPr/>
          </p:nvGrpSpPr>
          <p:grpSpPr>
            <a:xfrm>
              <a:off x="3410604" y="1893408"/>
              <a:ext cx="1136271" cy="1246506"/>
              <a:chOff x="627304" y="1987183"/>
              <a:chExt cx="1594615" cy="1749317"/>
            </a:xfrm>
          </p:grpSpPr>
          <p:sp>
            <p:nvSpPr>
              <p:cNvPr id="319" name="Google Shape;319;p68"/>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0" name="Google Shape;320;p68"/>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1" name="Google Shape;321;p68"/>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322" name="Google Shape;322;p68"/>
          <p:cNvGrpSpPr/>
          <p:nvPr/>
        </p:nvGrpSpPr>
        <p:grpSpPr>
          <a:xfrm>
            <a:off x="5362701" y="2917613"/>
            <a:ext cx="1304470" cy="2426375"/>
            <a:chOff x="5452152" y="1890087"/>
            <a:chExt cx="1304470" cy="2426375"/>
          </a:xfrm>
        </p:grpSpPr>
        <p:grpSp>
          <p:nvGrpSpPr>
            <p:cNvPr id="323" name="Google Shape;323;p68"/>
            <p:cNvGrpSpPr/>
            <p:nvPr/>
          </p:nvGrpSpPr>
          <p:grpSpPr>
            <a:xfrm>
              <a:off x="5452152" y="2763572"/>
              <a:ext cx="1304470" cy="1552890"/>
              <a:chOff x="5452152" y="2763572"/>
              <a:chExt cx="1304470" cy="1552890"/>
            </a:xfrm>
          </p:grpSpPr>
          <p:grpSp>
            <p:nvGrpSpPr>
              <p:cNvPr id="324" name="Google Shape;324;p68"/>
              <p:cNvGrpSpPr/>
              <p:nvPr/>
            </p:nvGrpSpPr>
            <p:grpSpPr>
              <a:xfrm>
                <a:off x="5452152" y="2763572"/>
                <a:ext cx="1304470" cy="1552890"/>
                <a:chOff x="5960996" y="3267114"/>
                <a:chExt cx="1304470" cy="1559509"/>
              </a:xfrm>
            </p:grpSpPr>
            <p:sp>
              <p:nvSpPr>
                <p:cNvPr id="325" name="Google Shape;325;p68"/>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68"/>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27" name="Google Shape;327;p68"/>
              <p:cNvSpPr/>
              <p:nvPr/>
            </p:nvSpPr>
            <p:spPr>
              <a:xfrm>
                <a:off x="5981437" y="3879214"/>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28" name="Google Shape;328;p68"/>
            <p:cNvGrpSpPr/>
            <p:nvPr/>
          </p:nvGrpSpPr>
          <p:grpSpPr>
            <a:xfrm>
              <a:off x="5556109" y="1890087"/>
              <a:ext cx="1136271" cy="1246506"/>
              <a:chOff x="627304" y="1987183"/>
              <a:chExt cx="1594615" cy="1749317"/>
            </a:xfrm>
          </p:grpSpPr>
          <p:sp>
            <p:nvSpPr>
              <p:cNvPr id="329" name="Google Shape;329;p68"/>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68"/>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 name="Google Shape;331;p68"/>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332" name="Google Shape;332;p68"/>
          <p:cNvGrpSpPr/>
          <p:nvPr/>
        </p:nvGrpSpPr>
        <p:grpSpPr>
          <a:xfrm>
            <a:off x="7695802" y="2917613"/>
            <a:ext cx="1304470" cy="2434590"/>
            <a:chOff x="7521759" y="1890087"/>
            <a:chExt cx="1304470" cy="2434590"/>
          </a:xfrm>
        </p:grpSpPr>
        <p:grpSp>
          <p:nvGrpSpPr>
            <p:cNvPr id="333" name="Google Shape;333;p68"/>
            <p:cNvGrpSpPr/>
            <p:nvPr/>
          </p:nvGrpSpPr>
          <p:grpSpPr>
            <a:xfrm>
              <a:off x="7521759" y="2766893"/>
              <a:ext cx="1304470" cy="1557784"/>
              <a:chOff x="7521759" y="2766893"/>
              <a:chExt cx="1304470" cy="1557784"/>
            </a:xfrm>
          </p:grpSpPr>
          <p:grpSp>
            <p:nvGrpSpPr>
              <p:cNvPr id="334" name="Google Shape;334;p68"/>
              <p:cNvGrpSpPr/>
              <p:nvPr/>
            </p:nvGrpSpPr>
            <p:grpSpPr>
              <a:xfrm>
                <a:off x="7521759" y="2766893"/>
                <a:ext cx="1304470" cy="1557784"/>
                <a:chOff x="7980910" y="3267114"/>
                <a:chExt cx="1304470" cy="1557784"/>
              </a:xfrm>
            </p:grpSpPr>
            <p:sp>
              <p:nvSpPr>
                <p:cNvPr id="335" name="Google Shape;335;p68"/>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68"/>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37" name="Google Shape;337;p68"/>
              <p:cNvSpPr/>
              <p:nvPr/>
            </p:nvSpPr>
            <p:spPr>
              <a:xfrm>
                <a:off x="8050613" y="3892069"/>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38" name="Google Shape;338;p68"/>
            <p:cNvGrpSpPr/>
            <p:nvPr/>
          </p:nvGrpSpPr>
          <p:grpSpPr>
            <a:xfrm>
              <a:off x="7622141" y="1890087"/>
              <a:ext cx="1136271" cy="1246506"/>
              <a:chOff x="627304" y="1987183"/>
              <a:chExt cx="1594615" cy="1749317"/>
            </a:xfrm>
          </p:grpSpPr>
          <p:sp>
            <p:nvSpPr>
              <p:cNvPr id="339" name="Google Shape;339;p68"/>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p68"/>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 name="Google Shape;341;p68"/>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342" name="Google Shape;342;p68"/>
          <p:cNvGrpSpPr/>
          <p:nvPr/>
        </p:nvGrpSpPr>
        <p:grpSpPr>
          <a:xfrm>
            <a:off x="10039725" y="2881865"/>
            <a:ext cx="1304470" cy="2435707"/>
            <a:chOff x="9646841" y="1888970"/>
            <a:chExt cx="1304470" cy="2435707"/>
          </a:xfrm>
        </p:grpSpPr>
        <p:grpSp>
          <p:nvGrpSpPr>
            <p:cNvPr id="343" name="Google Shape;343;p68"/>
            <p:cNvGrpSpPr/>
            <p:nvPr/>
          </p:nvGrpSpPr>
          <p:grpSpPr>
            <a:xfrm>
              <a:off x="9646841" y="2766893"/>
              <a:ext cx="1304470" cy="1557784"/>
              <a:chOff x="9646841" y="2766893"/>
              <a:chExt cx="1304470" cy="1557784"/>
            </a:xfrm>
          </p:grpSpPr>
          <p:grpSp>
            <p:nvGrpSpPr>
              <p:cNvPr id="344" name="Google Shape;344;p68"/>
              <p:cNvGrpSpPr/>
              <p:nvPr/>
            </p:nvGrpSpPr>
            <p:grpSpPr>
              <a:xfrm>
                <a:off x="9646841" y="2766893"/>
                <a:ext cx="1304470" cy="1557784"/>
                <a:chOff x="9539460" y="3267114"/>
                <a:chExt cx="1304470" cy="1557784"/>
              </a:xfrm>
            </p:grpSpPr>
            <p:sp>
              <p:nvSpPr>
                <p:cNvPr id="345" name="Google Shape;345;p68"/>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6" name="Google Shape;346;p68"/>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47" name="Google Shape;347;p68"/>
              <p:cNvSpPr/>
              <p:nvPr/>
            </p:nvSpPr>
            <p:spPr>
              <a:xfrm>
                <a:off x="10159411" y="3879214"/>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48" name="Google Shape;348;p68"/>
            <p:cNvGrpSpPr/>
            <p:nvPr/>
          </p:nvGrpSpPr>
          <p:grpSpPr>
            <a:xfrm>
              <a:off x="9755990" y="1888970"/>
              <a:ext cx="1136271" cy="1246506"/>
              <a:chOff x="627304" y="1987183"/>
              <a:chExt cx="1594615" cy="1749317"/>
            </a:xfrm>
          </p:grpSpPr>
          <p:sp>
            <p:nvSpPr>
              <p:cNvPr id="349" name="Google Shape;349;p68"/>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0" name="Google Shape;350;p68"/>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1" name="Google Shape;351;p68"/>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352" name="Google Shape;352;p68"/>
          <p:cNvSpPr txBox="1">
            <a:spLocks noGrp="1"/>
          </p:cNvSpPr>
          <p:nvPr>
            <p:ph type="body" idx="2"/>
          </p:nvPr>
        </p:nvSpPr>
        <p:spPr>
          <a:xfrm>
            <a:off x="868842" y="5707711"/>
            <a:ext cx="1733047"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68"/>
          <p:cNvSpPr txBox="1">
            <a:spLocks noGrp="1"/>
          </p:cNvSpPr>
          <p:nvPr>
            <p:ph type="body" idx="3"/>
          </p:nvPr>
        </p:nvSpPr>
        <p:spPr>
          <a:xfrm>
            <a:off x="3081061" y="5721632"/>
            <a:ext cx="1733047"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4" name="Google Shape;354;p68"/>
          <p:cNvSpPr txBox="1">
            <a:spLocks noGrp="1"/>
          </p:cNvSpPr>
          <p:nvPr>
            <p:ph type="body" idx="4"/>
          </p:nvPr>
        </p:nvSpPr>
        <p:spPr>
          <a:xfrm>
            <a:off x="5293281" y="5707711"/>
            <a:ext cx="1733047"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5" name="Google Shape;355;p68"/>
          <p:cNvSpPr txBox="1">
            <a:spLocks noGrp="1"/>
          </p:cNvSpPr>
          <p:nvPr>
            <p:ph type="body" idx="5"/>
          </p:nvPr>
        </p:nvSpPr>
        <p:spPr>
          <a:xfrm>
            <a:off x="7412699" y="5707711"/>
            <a:ext cx="1733047"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6" name="Google Shape;356;p68"/>
          <p:cNvSpPr txBox="1">
            <a:spLocks noGrp="1"/>
          </p:cNvSpPr>
          <p:nvPr>
            <p:ph type="body" idx="6"/>
          </p:nvPr>
        </p:nvSpPr>
        <p:spPr>
          <a:xfrm>
            <a:off x="9532117" y="5707711"/>
            <a:ext cx="1899629"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7" name="Google Shape;357;p68"/>
          <p:cNvSpPr txBox="1">
            <a:spLocks noGrp="1"/>
          </p:cNvSpPr>
          <p:nvPr>
            <p:ph type="body" idx="7"/>
          </p:nvPr>
        </p:nvSpPr>
        <p:spPr>
          <a:xfrm>
            <a:off x="514350" y="1304995"/>
            <a:ext cx="10273812" cy="14532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838"/>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838"/>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800" marR="0" lvl="3" indent="-323850" algn="l" rtl="0">
              <a:lnSpc>
                <a:spcPct val="100000"/>
              </a:lnSpc>
              <a:spcBef>
                <a:spcPts val="838"/>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6000" marR="0" lvl="4" indent="-298450" algn="l" rtl="0">
              <a:lnSpc>
                <a:spcPct val="100000"/>
              </a:lnSpc>
              <a:spcBef>
                <a:spcPts val="838"/>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838"/>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Squared-Infographic">
  <p:cSld name="1_Squared-Infographic">
    <p:spTree>
      <p:nvGrpSpPr>
        <p:cNvPr id="1" name="Shape 358"/>
        <p:cNvGrpSpPr/>
        <p:nvPr/>
      </p:nvGrpSpPr>
      <p:grpSpPr>
        <a:xfrm>
          <a:off x="0" y="0"/>
          <a:ext cx="0" cy="0"/>
          <a:chOff x="0" y="0"/>
          <a:chExt cx="0" cy="0"/>
        </a:xfrm>
      </p:grpSpPr>
      <p:sp>
        <p:nvSpPr>
          <p:cNvPr id="359" name="Google Shape;359;p69"/>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0" name="Google Shape;360;p69"/>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61" name="Google Shape;361;p69"/>
          <p:cNvGrpSpPr/>
          <p:nvPr/>
        </p:nvGrpSpPr>
        <p:grpSpPr>
          <a:xfrm>
            <a:off x="0" y="3998260"/>
            <a:ext cx="12192001" cy="126791"/>
            <a:chOff x="1751419" y="4036682"/>
            <a:chExt cx="9944457" cy="50961"/>
          </a:xfrm>
        </p:grpSpPr>
        <p:sp>
          <p:nvSpPr>
            <p:cNvPr id="362" name="Google Shape;362;p69"/>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63" name="Google Shape;363;p69"/>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64" name="Google Shape;364;p69"/>
            <p:cNvSpPr/>
            <p:nvPr/>
          </p:nvSpPr>
          <p:spPr>
            <a:xfrm>
              <a:off x="6435557" y="4036682"/>
              <a:ext cx="1661571"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65" name="Google Shape;365;p69"/>
            <p:cNvSpPr/>
            <p:nvPr/>
          </p:nvSpPr>
          <p:spPr>
            <a:xfrm>
              <a:off x="8087642" y="4036682"/>
              <a:ext cx="1720740" cy="5096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66" name="Google Shape;366;p69"/>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67" name="Google Shape;367;p69"/>
            <p:cNvSpPr/>
            <p:nvPr/>
          </p:nvSpPr>
          <p:spPr>
            <a:xfrm>
              <a:off x="9808382" y="4036682"/>
              <a:ext cx="1887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grpSp>
      <p:grpSp>
        <p:nvGrpSpPr>
          <p:cNvPr id="368" name="Google Shape;368;p69"/>
          <p:cNvGrpSpPr/>
          <p:nvPr/>
        </p:nvGrpSpPr>
        <p:grpSpPr>
          <a:xfrm>
            <a:off x="1217471" y="1893408"/>
            <a:ext cx="1304470" cy="2431269"/>
            <a:chOff x="1217471" y="1893408"/>
            <a:chExt cx="1304470" cy="2431269"/>
          </a:xfrm>
        </p:grpSpPr>
        <p:grpSp>
          <p:nvGrpSpPr>
            <p:cNvPr id="369" name="Google Shape;369;p69"/>
            <p:cNvGrpSpPr/>
            <p:nvPr/>
          </p:nvGrpSpPr>
          <p:grpSpPr>
            <a:xfrm>
              <a:off x="1217471" y="2766893"/>
              <a:ext cx="1304470" cy="1557784"/>
              <a:chOff x="1217471" y="2766893"/>
              <a:chExt cx="1304470" cy="1557784"/>
            </a:xfrm>
          </p:grpSpPr>
          <p:grpSp>
            <p:nvGrpSpPr>
              <p:cNvPr id="370" name="Google Shape;370;p69"/>
              <p:cNvGrpSpPr/>
              <p:nvPr/>
            </p:nvGrpSpPr>
            <p:grpSpPr>
              <a:xfrm>
                <a:off x="1217471" y="2766893"/>
                <a:ext cx="1304470" cy="1557784"/>
                <a:chOff x="1199541" y="3267114"/>
                <a:chExt cx="1304470" cy="1557784"/>
              </a:xfrm>
            </p:grpSpPr>
            <p:sp>
              <p:nvSpPr>
                <p:cNvPr id="371" name="Google Shape;371;p69"/>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2" name="Google Shape;372;p69"/>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73" name="Google Shape;373;p69"/>
              <p:cNvSpPr/>
              <p:nvPr/>
            </p:nvSpPr>
            <p:spPr>
              <a:xfrm>
                <a:off x="1718423" y="3882698"/>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74" name="Google Shape;374;p69"/>
            <p:cNvGrpSpPr/>
            <p:nvPr/>
          </p:nvGrpSpPr>
          <p:grpSpPr>
            <a:xfrm>
              <a:off x="1289951" y="1893408"/>
              <a:ext cx="1136271" cy="1246506"/>
              <a:chOff x="627304" y="1987183"/>
              <a:chExt cx="1594615" cy="1749317"/>
            </a:xfrm>
          </p:grpSpPr>
          <p:sp>
            <p:nvSpPr>
              <p:cNvPr id="375" name="Google Shape;375;p69"/>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6" name="Google Shape;376;p69"/>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7" name="Google Shape;377;p69"/>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378" name="Google Shape;378;p69"/>
          <p:cNvGrpSpPr/>
          <p:nvPr/>
        </p:nvGrpSpPr>
        <p:grpSpPr>
          <a:xfrm>
            <a:off x="3286748" y="1893408"/>
            <a:ext cx="1304470" cy="2483739"/>
            <a:chOff x="3326504" y="1893408"/>
            <a:chExt cx="1304470" cy="2483739"/>
          </a:xfrm>
        </p:grpSpPr>
        <p:grpSp>
          <p:nvGrpSpPr>
            <p:cNvPr id="379" name="Google Shape;379;p69"/>
            <p:cNvGrpSpPr/>
            <p:nvPr/>
          </p:nvGrpSpPr>
          <p:grpSpPr>
            <a:xfrm>
              <a:off x="3326504" y="2772528"/>
              <a:ext cx="1304470" cy="1604619"/>
              <a:chOff x="3326504" y="2772528"/>
              <a:chExt cx="1304470" cy="1604619"/>
            </a:xfrm>
          </p:grpSpPr>
          <p:grpSp>
            <p:nvGrpSpPr>
              <p:cNvPr id="380" name="Google Shape;380;p69"/>
              <p:cNvGrpSpPr/>
              <p:nvPr/>
            </p:nvGrpSpPr>
            <p:grpSpPr>
              <a:xfrm>
                <a:off x="3326504" y="2772528"/>
                <a:ext cx="1304470" cy="1604619"/>
                <a:chOff x="3269602" y="3277053"/>
                <a:chExt cx="1304470" cy="1593145"/>
              </a:xfrm>
            </p:grpSpPr>
            <p:sp>
              <p:nvSpPr>
                <p:cNvPr id="381" name="Google Shape;381;p69"/>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2" name="Google Shape;382;p69"/>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83" name="Google Shape;383;p69"/>
              <p:cNvSpPr/>
              <p:nvPr/>
            </p:nvSpPr>
            <p:spPr>
              <a:xfrm>
                <a:off x="3839076" y="3922923"/>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84" name="Google Shape;384;p69"/>
            <p:cNvGrpSpPr/>
            <p:nvPr/>
          </p:nvGrpSpPr>
          <p:grpSpPr>
            <a:xfrm>
              <a:off x="3410604" y="1893408"/>
              <a:ext cx="1136271" cy="1246506"/>
              <a:chOff x="627304" y="1987183"/>
              <a:chExt cx="1594615" cy="1749317"/>
            </a:xfrm>
          </p:grpSpPr>
          <p:sp>
            <p:nvSpPr>
              <p:cNvPr id="385" name="Google Shape;385;p69"/>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6" name="Google Shape;386;p69"/>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7" name="Google Shape;387;p69"/>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388" name="Google Shape;388;p69"/>
          <p:cNvGrpSpPr/>
          <p:nvPr/>
        </p:nvGrpSpPr>
        <p:grpSpPr>
          <a:xfrm>
            <a:off x="5362701" y="1890087"/>
            <a:ext cx="1304470" cy="2426375"/>
            <a:chOff x="5452152" y="1890087"/>
            <a:chExt cx="1304470" cy="2426375"/>
          </a:xfrm>
        </p:grpSpPr>
        <p:grpSp>
          <p:nvGrpSpPr>
            <p:cNvPr id="389" name="Google Shape;389;p69"/>
            <p:cNvGrpSpPr/>
            <p:nvPr/>
          </p:nvGrpSpPr>
          <p:grpSpPr>
            <a:xfrm>
              <a:off x="5452152" y="2763572"/>
              <a:ext cx="1304470" cy="1552890"/>
              <a:chOff x="5452152" y="2763572"/>
              <a:chExt cx="1304470" cy="1552890"/>
            </a:xfrm>
          </p:grpSpPr>
          <p:grpSp>
            <p:nvGrpSpPr>
              <p:cNvPr id="390" name="Google Shape;390;p69"/>
              <p:cNvGrpSpPr/>
              <p:nvPr/>
            </p:nvGrpSpPr>
            <p:grpSpPr>
              <a:xfrm>
                <a:off x="5452152" y="2763572"/>
                <a:ext cx="1304470" cy="1552890"/>
                <a:chOff x="5960996" y="3267114"/>
                <a:chExt cx="1304470" cy="1559509"/>
              </a:xfrm>
            </p:grpSpPr>
            <p:sp>
              <p:nvSpPr>
                <p:cNvPr id="391" name="Google Shape;391;p69"/>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2" name="Google Shape;392;p69"/>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93" name="Google Shape;393;p69"/>
              <p:cNvSpPr/>
              <p:nvPr/>
            </p:nvSpPr>
            <p:spPr>
              <a:xfrm>
                <a:off x="5981437" y="3879214"/>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394" name="Google Shape;394;p69"/>
            <p:cNvGrpSpPr/>
            <p:nvPr/>
          </p:nvGrpSpPr>
          <p:grpSpPr>
            <a:xfrm>
              <a:off x="5556109" y="1890087"/>
              <a:ext cx="1136271" cy="1246506"/>
              <a:chOff x="627304" y="1987183"/>
              <a:chExt cx="1594615" cy="1749317"/>
            </a:xfrm>
          </p:grpSpPr>
          <p:sp>
            <p:nvSpPr>
              <p:cNvPr id="395" name="Google Shape;395;p69"/>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6" name="Google Shape;396;p69"/>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7" name="Google Shape;397;p69"/>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398" name="Google Shape;398;p69"/>
          <p:cNvGrpSpPr/>
          <p:nvPr/>
        </p:nvGrpSpPr>
        <p:grpSpPr>
          <a:xfrm>
            <a:off x="7392552" y="1890087"/>
            <a:ext cx="1304470" cy="2434590"/>
            <a:chOff x="7521759" y="1890087"/>
            <a:chExt cx="1304470" cy="2434590"/>
          </a:xfrm>
        </p:grpSpPr>
        <p:grpSp>
          <p:nvGrpSpPr>
            <p:cNvPr id="399" name="Google Shape;399;p69"/>
            <p:cNvGrpSpPr/>
            <p:nvPr/>
          </p:nvGrpSpPr>
          <p:grpSpPr>
            <a:xfrm>
              <a:off x="7521759" y="2766893"/>
              <a:ext cx="1304470" cy="1557784"/>
              <a:chOff x="7521759" y="2766893"/>
              <a:chExt cx="1304470" cy="1557784"/>
            </a:xfrm>
          </p:grpSpPr>
          <p:grpSp>
            <p:nvGrpSpPr>
              <p:cNvPr id="400" name="Google Shape;400;p69"/>
              <p:cNvGrpSpPr/>
              <p:nvPr/>
            </p:nvGrpSpPr>
            <p:grpSpPr>
              <a:xfrm>
                <a:off x="7521759" y="2766893"/>
                <a:ext cx="1304470" cy="1557784"/>
                <a:chOff x="7980910" y="3267114"/>
                <a:chExt cx="1304470" cy="1557784"/>
              </a:xfrm>
            </p:grpSpPr>
            <p:sp>
              <p:nvSpPr>
                <p:cNvPr id="401" name="Google Shape;401;p69"/>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2" name="Google Shape;402;p69"/>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403" name="Google Shape;403;p69"/>
              <p:cNvSpPr/>
              <p:nvPr/>
            </p:nvSpPr>
            <p:spPr>
              <a:xfrm>
                <a:off x="8050613" y="3892069"/>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404" name="Google Shape;404;p69"/>
            <p:cNvGrpSpPr/>
            <p:nvPr/>
          </p:nvGrpSpPr>
          <p:grpSpPr>
            <a:xfrm>
              <a:off x="7622141" y="1890087"/>
              <a:ext cx="1136271" cy="1246506"/>
              <a:chOff x="627304" y="1987183"/>
              <a:chExt cx="1594615" cy="1749317"/>
            </a:xfrm>
          </p:grpSpPr>
          <p:sp>
            <p:nvSpPr>
              <p:cNvPr id="405" name="Google Shape;405;p69"/>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6" name="Google Shape;406;p69"/>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7" name="Google Shape;407;p69"/>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408" name="Google Shape;408;p69"/>
          <p:cNvGrpSpPr/>
          <p:nvPr/>
        </p:nvGrpSpPr>
        <p:grpSpPr>
          <a:xfrm>
            <a:off x="9507695" y="1888970"/>
            <a:ext cx="1304470" cy="2435707"/>
            <a:chOff x="9646841" y="1888970"/>
            <a:chExt cx="1304470" cy="2435707"/>
          </a:xfrm>
        </p:grpSpPr>
        <p:grpSp>
          <p:nvGrpSpPr>
            <p:cNvPr id="409" name="Google Shape;409;p69"/>
            <p:cNvGrpSpPr/>
            <p:nvPr/>
          </p:nvGrpSpPr>
          <p:grpSpPr>
            <a:xfrm>
              <a:off x="9646841" y="2766893"/>
              <a:ext cx="1304470" cy="1557784"/>
              <a:chOff x="9646841" y="2766893"/>
              <a:chExt cx="1304470" cy="1557784"/>
            </a:xfrm>
          </p:grpSpPr>
          <p:grpSp>
            <p:nvGrpSpPr>
              <p:cNvPr id="410" name="Google Shape;410;p69"/>
              <p:cNvGrpSpPr/>
              <p:nvPr/>
            </p:nvGrpSpPr>
            <p:grpSpPr>
              <a:xfrm>
                <a:off x="9646841" y="2766893"/>
                <a:ext cx="1304470" cy="1557784"/>
                <a:chOff x="9539460" y="3267114"/>
                <a:chExt cx="1304470" cy="1557784"/>
              </a:xfrm>
            </p:grpSpPr>
            <p:sp>
              <p:nvSpPr>
                <p:cNvPr id="411" name="Google Shape;411;p69"/>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2" name="Google Shape;412;p69"/>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413" name="Google Shape;413;p69"/>
              <p:cNvSpPr/>
              <p:nvPr/>
            </p:nvSpPr>
            <p:spPr>
              <a:xfrm>
                <a:off x="10159411" y="3879214"/>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414" name="Google Shape;414;p69"/>
            <p:cNvGrpSpPr/>
            <p:nvPr/>
          </p:nvGrpSpPr>
          <p:grpSpPr>
            <a:xfrm>
              <a:off x="9755990" y="1888970"/>
              <a:ext cx="1136271" cy="1246506"/>
              <a:chOff x="627304" y="1987183"/>
              <a:chExt cx="1594615" cy="1749317"/>
            </a:xfrm>
          </p:grpSpPr>
          <p:sp>
            <p:nvSpPr>
              <p:cNvPr id="415" name="Google Shape;415;p69"/>
              <p:cNvSpPr/>
              <p:nvPr/>
            </p:nvSpPr>
            <p:spPr>
              <a:xfrm>
                <a:off x="1424612" y="2476575"/>
                <a:ext cx="797307" cy="1259925"/>
              </a:xfrm>
              <a:custGeom>
                <a:avLst/>
                <a:gdLst/>
                <a:ahLst/>
                <a:cxnLst/>
                <a:rect l="l" t="t" r="r" b="b"/>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6" name="Google Shape;416;p69"/>
              <p:cNvSpPr/>
              <p:nvPr/>
            </p:nvSpPr>
            <p:spPr>
              <a:xfrm>
                <a:off x="627304" y="2476575"/>
                <a:ext cx="800283" cy="1259925"/>
              </a:xfrm>
              <a:custGeom>
                <a:avLst/>
                <a:gdLst/>
                <a:ahLst/>
                <a:cxnLst/>
                <a:rect l="l" t="t" r="r" b="b"/>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7" name="Google Shape;417;p69"/>
              <p:cNvSpPr/>
              <p:nvPr/>
            </p:nvSpPr>
            <p:spPr>
              <a:xfrm>
                <a:off x="627304" y="1987183"/>
                <a:ext cx="1594614" cy="981760"/>
              </a:xfrm>
              <a:custGeom>
                <a:avLst/>
                <a:gdLst/>
                <a:ahLst/>
                <a:cxnLst/>
                <a:rect l="l" t="t" r="r" b="b"/>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418" name="Google Shape;418;p69"/>
          <p:cNvSpPr txBox="1">
            <a:spLocks noGrp="1"/>
          </p:cNvSpPr>
          <p:nvPr>
            <p:ph type="body" idx="2"/>
          </p:nvPr>
        </p:nvSpPr>
        <p:spPr>
          <a:xfrm>
            <a:off x="858786" y="5139521"/>
            <a:ext cx="1733046"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69"/>
          <p:cNvSpPr txBox="1">
            <a:spLocks noGrp="1"/>
          </p:cNvSpPr>
          <p:nvPr>
            <p:ph type="body" idx="3"/>
          </p:nvPr>
        </p:nvSpPr>
        <p:spPr>
          <a:xfrm>
            <a:off x="868842" y="4680185"/>
            <a:ext cx="1733047"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69"/>
          <p:cNvSpPr txBox="1">
            <a:spLocks noGrp="1"/>
          </p:cNvSpPr>
          <p:nvPr>
            <p:ph type="body" idx="4"/>
          </p:nvPr>
        </p:nvSpPr>
        <p:spPr>
          <a:xfrm>
            <a:off x="3213620" y="5139521"/>
            <a:ext cx="1733046"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69"/>
          <p:cNvSpPr txBox="1">
            <a:spLocks noGrp="1"/>
          </p:cNvSpPr>
          <p:nvPr>
            <p:ph type="body" idx="5"/>
          </p:nvPr>
        </p:nvSpPr>
        <p:spPr>
          <a:xfrm>
            <a:off x="3223676" y="4680185"/>
            <a:ext cx="1733047"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69"/>
          <p:cNvSpPr txBox="1">
            <a:spLocks noGrp="1"/>
          </p:cNvSpPr>
          <p:nvPr>
            <p:ph type="body" idx="6"/>
          </p:nvPr>
        </p:nvSpPr>
        <p:spPr>
          <a:xfrm>
            <a:off x="5283225" y="5139521"/>
            <a:ext cx="1733046"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69"/>
          <p:cNvSpPr txBox="1">
            <a:spLocks noGrp="1"/>
          </p:cNvSpPr>
          <p:nvPr>
            <p:ph type="body" idx="7"/>
          </p:nvPr>
        </p:nvSpPr>
        <p:spPr>
          <a:xfrm>
            <a:off x="5293281" y="4680185"/>
            <a:ext cx="1733047"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4" name="Google Shape;424;p69"/>
          <p:cNvSpPr txBox="1">
            <a:spLocks noGrp="1"/>
          </p:cNvSpPr>
          <p:nvPr>
            <p:ph type="body" idx="8"/>
          </p:nvPr>
        </p:nvSpPr>
        <p:spPr>
          <a:xfrm>
            <a:off x="7402643" y="5139521"/>
            <a:ext cx="1733046"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5" name="Google Shape;425;p69"/>
          <p:cNvSpPr txBox="1">
            <a:spLocks noGrp="1"/>
          </p:cNvSpPr>
          <p:nvPr>
            <p:ph type="body" idx="9"/>
          </p:nvPr>
        </p:nvSpPr>
        <p:spPr>
          <a:xfrm>
            <a:off x="7412699" y="4680185"/>
            <a:ext cx="1733047"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6" name="Google Shape;426;p69"/>
          <p:cNvSpPr txBox="1">
            <a:spLocks noGrp="1"/>
          </p:cNvSpPr>
          <p:nvPr>
            <p:ph type="body" idx="13"/>
          </p:nvPr>
        </p:nvSpPr>
        <p:spPr>
          <a:xfrm>
            <a:off x="9688643" y="5139521"/>
            <a:ext cx="1733046"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7" name="Google Shape;427;p69"/>
          <p:cNvSpPr txBox="1">
            <a:spLocks noGrp="1"/>
          </p:cNvSpPr>
          <p:nvPr>
            <p:ph type="body" idx="14"/>
          </p:nvPr>
        </p:nvSpPr>
        <p:spPr>
          <a:xfrm>
            <a:off x="9698699" y="4680185"/>
            <a:ext cx="1733047"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ocess-Infographic">
  <p:cSld name="Process-Infographic">
    <p:spTree>
      <p:nvGrpSpPr>
        <p:cNvPr id="1" name="Shape 428"/>
        <p:cNvGrpSpPr/>
        <p:nvPr/>
      </p:nvGrpSpPr>
      <p:grpSpPr>
        <a:xfrm>
          <a:off x="0" y="0"/>
          <a:ext cx="0" cy="0"/>
          <a:chOff x="0" y="0"/>
          <a:chExt cx="0" cy="0"/>
        </a:xfrm>
      </p:grpSpPr>
      <p:sp>
        <p:nvSpPr>
          <p:cNvPr id="429" name="Google Shape;429;p70"/>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0" name="Google Shape;430;p70"/>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1" name="Google Shape;431;p70"/>
          <p:cNvSpPr/>
          <p:nvPr/>
        </p:nvSpPr>
        <p:spPr>
          <a:xfrm>
            <a:off x="635766" y="3114234"/>
            <a:ext cx="2437586"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2" name="Google Shape;432;p70"/>
          <p:cNvSpPr/>
          <p:nvPr/>
        </p:nvSpPr>
        <p:spPr>
          <a:xfrm>
            <a:off x="4880760" y="3114234"/>
            <a:ext cx="2437586"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3" name="Google Shape;433;p70"/>
          <p:cNvSpPr/>
          <p:nvPr/>
        </p:nvSpPr>
        <p:spPr>
          <a:xfrm rot="10800000" flipH="1">
            <a:off x="2754593" y="1925514"/>
            <a:ext cx="2437586"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4" name="Google Shape;434;p70"/>
          <p:cNvSpPr/>
          <p:nvPr/>
        </p:nvSpPr>
        <p:spPr>
          <a:xfrm>
            <a:off x="9133090" y="3114234"/>
            <a:ext cx="2437586"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5" name="Google Shape;435;p70"/>
          <p:cNvSpPr/>
          <p:nvPr/>
        </p:nvSpPr>
        <p:spPr>
          <a:xfrm rot="10800000" flipH="1">
            <a:off x="7006925" y="1925514"/>
            <a:ext cx="2437586"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6" name="Google Shape;436;p70"/>
          <p:cNvSpPr/>
          <p:nvPr/>
        </p:nvSpPr>
        <p:spPr>
          <a:xfrm>
            <a:off x="2754593" y="3114234"/>
            <a:ext cx="2437586"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7" name="Google Shape;437;p70"/>
          <p:cNvSpPr/>
          <p:nvPr/>
        </p:nvSpPr>
        <p:spPr>
          <a:xfrm rot="10800000" flipH="1">
            <a:off x="628427" y="1925514"/>
            <a:ext cx="2437586"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8" name="Google Shape;438;p70"/>
          <p:cNvSpPr/>
          <p:nvPr/>
        </p:nvSpPr>
        <p:spPr>
          <a:xfrm>
            <a:off x="7006925" y="3114234"/>
            <a:ext cx="2437586"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9" name="Google Shape;439;p70"/>
          <p:cNvSpPr/>
          <p:nvPr/>
        </p:nvSpPr>
        <p:spPr>
          <a:xfrm rot="10800000" flipH="1">
            <a:off x="4880760" y="1925514"/>
            <a:ext cx="2437586"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0" name="Google Shape;440;p70"/>
          <p:cNvSpPr/>
          <p:nvPr/>
        </p:nvSpPr>
        <p:spPr>
          <a:xfrm rot="10800000" flipH="1">
            <a:off x="9133090" y="1925514"/>
            <a:ext cx="2437586" cy="1188719"/>
          </a:xfrm>
          <a:custGeom>
            <a:avLst/>
            <a:gdLst/>
            <a:ahLst/>
            <a:cxnLst/>
            <a:rect l="l" t="t" r="r" b="b"/>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1" name="Google Shape;441;p70"/>
          <p:cNvSpPr/>
          <p:nvPr/>
        </p:nvSpPr>
        <p:spPr>
          <a:xfrm>
            <a:off x="662131" y="4762328"/>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42" name="Google Shape;442;p70"/>
          <p:cNvSpPr/>
          <p:nvPr/>
        </p:nvSpPr>
        <p:spPr>
          <a:xfrm>
            <a:off x="2947441" y="4756135"/>
            <a:ext cx="179999" cy="17999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43" name="Google Shape;443;p70"/>
          <p:cNvSpPr/>
          <p:nvPr/>
        </p:nvSpPr>
        <p:spPr>
          <a:xfrm>
            <a:off x="7158061" y="4749373"/>
            <a:ext cx="179999" cy="179999"/>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44" name="Google Shape;444;p70"/>
          <p:cNvSpPr/>
          <p:nvPr/>
        </p:nvSpPr>
        <p:spPr>
          <a:xfrm>
            <a:off x="9436042" y="4749944"/>
            <a:ext cx="179999" cy="179999"/>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45" name="Google Shape;445;p70"/>
          <p:cNvSpPr/>
          <p:nvPr/>
        </p:nvSpPr>
        <p:spPr>
          <a:xfrm>
            <a:off x="5052751" y="4749944"/>
            <a:ext cx="179999" cy="17999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46" name="Google Shape;446;p70"/>
          <p:cNvSpPr txBox="1">
            <a:spLocks noGrp="1"/>
          </p:cNvSpPr>
          <p:nvPr>
            <p:ph type="body" idx="2"/>
          </p:nvPr>
        </p:nvSpPr>
        <p:spPr>
          <a:xfrm>
            <a:off x="858786" y="5139521"/>
            <a:ext cx="1733046"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70"/>
          <p:cNvSpPr txBox="1">
            <a:spLocks noGrp="1"/>
          </p:cNvSpPr>
          <p:nvPr>
            <p:ph type="body" idx="3"/>
          </p:nvPr>
        </p:nvSpPr>
        <p:spPr>
          <a:xfrm>
            <a:off x="989700" y="2873670"/>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70"/>
          <p:cNvSpPr txBox="1">
            <a:spLocks noGrp="1"/>
          </p:cNvSpPr>
          <p:nvPr>
            <p:ph type="body" idx="4"/>
          </p:nvPr>
        </p:nvSpPr>
        <p:spPr>
          <a:xfrm>
            <a:off x="3080692" y="2873670"/>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70"/>
          <p:cNvSpPr txBox="1">
            <a:spLocks noGrp="1"/>
          </p:cNvSpPr>
          <p:nvPr>
            <p:ph type="body" idx="5"/>
          </p:nvPr>
        </p:nvSpPr>
        <p:spPr>
          <a:xfrm>
            <a:off x="5220008" y="2873670"/>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70"/>
          <p:cNvSpPr txBox="1">
            <a:spLocks noGrp="1"/>
          </p:cNvSpPr>
          <p:nvPr>
            <p:ph type="body" idx="6"/>
          </p:nvPr>
        </p:nvSpPr>
        <p:spPr>
          <a:xfrm>
            <a:off x="7366812" y="2873670"/>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70"/>
          <p:cNvSpPr txBox="1">
            <a:spLocks noGrp="1"/>
          </p:cNvSpPr>
          <p:nvPr>
            <p:ph type="body" idx="7"/>
          </p:nvPr>
        </p:nvSpPr>
        <p:spPr>
          <a:xfrm>
            <a:off x="9485359" y="2873670"/>
            <a:ext cx="1733047"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70"/>
          <p:cNvSpPr txBox="1">
            <a:spLocks noGrp="1"/>
          </p:cNvSpPr>
          <p:nvPr>
            <p:ph type="body" idx="8"/>
          </p:nvPr>
        </p:nvSpPr>
        <p:spPr>
          <a:xfrm>
            <a:off x="868842" y="4680185"/>
            <a:ext cx="1733047" cy="3627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70"/>
          <p:cNvSpPr txBox="1">
            <a:spLocks noGrp="1"/>
          </p:cNvSpPr>
          <p:nvPr>
            <p:ph type="body" idx="9"/>
          </p:nvPr>
        </p:nvSpPr>
        <p:spPr>
          <a:xfrm>
            <a:off x="3213620" y="5139521"/>
            <a:ext cx="1733046"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4" name="Google Shape;454;p70"/>
          <p:cNvSpPr txBox="1">
            <a:spLocks noGrp="1"/>
          </p:cNvSpPr>
          <p:nvPr>
            <p:ph type="body" idx="13"/>
          </p:nvPr>
        </p:nvSpPr>
        <p:spPr>
          <a:xfrm>
            <a:off x="3223676" y="4680185"/>
            <a:ext cx="1733047" cy="3627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5" name="Google Shape;455;p70"/>
          <p:cNvSpPr txBox="1">
            <a:spLocks noGrp="1"/>
          </p:cNvSpPr>
          <p:nvPr>
            <p:ph type="body" idx="14"/>
          </p:nvPr>
        </p:nvSpPr>
        <p:spPr>
          <a:xfrm>
            <a:off x="5283225" y="5139521"/>
            <a:ext cx="1733046"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6" name="Google Shape;456;p70"/>
          <p:cNvSpPr txBox="1">
            <a:spLocks noGrp="1"/>
          </p:cNvSpPr>
          <p:nvPr>
            <p:ph type="body" idx="15"/>
          </p:nvPr>
        </p:nvSpPr>
        <p:spPr>
          <a:xfrm>
            <a:off x="5293281" y="4680185"/>
            <a:ext cx="1733047" cy="3627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7" name="Google Shape;457;p70"/>
          <p:cNvSpPr txBox="1">
            <a:spLocks noGrp="1"/>
          </p:cNvSpPr>
          <p:nvPr>
            <p:ph type="body" idx="16"/>
          </p:nvPr>
        </p:nvSpPr>
        <p:spPr>
          <a:xfrm>
            <a:off x="7402643" y="5139521"/>
            <a:ext cx="1733046"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8" name="Google Shape;458;p70"/>
          <p:cNvSpPr txBox="1">
            <a:spLocks noGrp="1"/>
          </p:cNvSpPr>
          <p:nvPr>
            <p:ph type="body" idx="17"/>
          </p:nvPr>
        </p:nvSpPr>
        <p:spPr>
          <a:xfrm>
            <a:off x="7412699" y="4680185"/>
            <a:ext cx="1733047" cy="3627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9" name="Google Shape;459;p70"/>
          <p:cNvSpPr txBox="1">
            <a:spLocks noGrp="1"/>
          </p:cNvSpPr>
          <p:nvPr>
            <p:ph type="body" idx="18"/>
          </p:nvPr>
        </p:nvSpPr>
        <p:spPr>
          <a:xfrm>
            <a:off x="9688643" y="5139521"/>
            <a:ext cx="1733046" cy="10854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0" name="Google Shape;460;p70"/>
          <p:cNvSpPr txBox="1">
            <a:spLocks noGrp="1"/>
          </p:cNvSpPr>
          <p:nvPr>
            <p:ph type="body" idx="19"/>
          </p:nvPr>
        </p:nvSpPr>
        <p:spPr>
          <a:xfrm>
            <a:off x="9698699" y="4680185"/>
            <a:ext cx="1733047" cy="3627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llinedArrows-Infographic">
  <p:cSld name="AllinedArrows-Infographic">
    <p:spTree>
      <p:nvGrpSpPr>
        <p:cNvPr id="1" name="Shape 461"/>
        <p:cNvGrpSpPr/>
        <p:nvPr/>
      </p:nvGrpSpPr>
      <p:grpSpPr>
        <a:xfrm>
          <a:off x="0" y="0"/>
          <a:ext cx="0" cy="0"/>
          <a:chOff x="0" y="0"/>
          <a:chExt cx="0" cy="0"/>
        </a:xfrm>
      </p:grpSpPr>
      <p:sp>
        <p:nvSpPr>
          <p:cNvPr id="462" name="Google Shape;462;p71"/>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3" name="Google Shape;463;p71"/>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71"/>
          <p:cNvSpPr/>
          <p:nvPr/>
        </p:nvSpPr>
        <p:spPr>
          <a:xfrm>
            <a:off x="9198865" y="1193285"/>
            <a:ext cx="85724" cy="392112"/>
          </a:xfrm>
          <a:custGeom>
            <a:avLst/>
            <a:gdLst/>
            <a:ahLst/>
            <a:cxnLst/>
            <a:rect l="l" t="t" r="r" b="b"/>
            <a:pathLst>
              <a:path w="120000" h="120000" extrusionOk="0">
                <a:moveTo>
                  <a:pt x="76800" y="98275"/>
                </a:moveTo>
                <a:cubicBezTo>
                  <a:pt x="57600" y="106551"/>
                  <a:pt x="33600" y="113793"/>
                  <a:pt x="0" y="120000"/>
                </a:cubicBezTo>
                <a:cubicBezTo>
                  <a:pt x="0" y="120000"/>
                  <a:pt x="0" y="120000"/>
                  <a:pt x="0" y="120000"/>
                </a:cubicBezTo>
                <a:cubicBezTo>
                  <a:pt x="33600" y="113793"/>
                  <a:pt x="57600" y="106551"/>
                  <a:pt x="76800" y="98275"/>
                </a:cubicBezTo>
                <a:moveTo>
                  <a:pt x="0" y="0"/>
                </a:moveTo>
                <a:cubicBezTo>
                  <a:pt x="0" y="0"/>
                  <a:pt x="0" y="0"/>
                  <a:pt x="0" y="0"/>
                </a:cubicBezTo>
                <a:cubicBezTo>
                  <a:pt x="52800" y="10344"/>
                  <a:pt x="91200" y="23793"/>
                  <a:pt x="110400" y="38275"/>
                </a:cubicBezTo>
                <a:cubicBezTo>
                  <a:pt x="110400" y="38275"/>
                  <a:pt x="110400" y="38275"/>
                  <a:pt x="110400" y="38275"/>
                </a:cubicBezTo>
                <a:cubicBezTo>
                  <a:pt x="110400" y="38275"/>
                  <a:pt x="110400" y="38275"/>
                  <a:pt x="110400" y="38275"/>
                </a:cubicBezTo>
                <a:cubicBezTo>
                  <a:pt x="110400" y="38275"/>
                  <a:pt x="110400" y="38275"/>
                  <a:pt x="110400" y="38275"/>
                </a:cubicBezTo>
                <a:cubicBezTo>
                  <a:pt x="110400" y="38275"/>
                  <a:pt x="110400" y="38275"/>
                  <a:pt x="110400" y="38275"/>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40344"/>
                  <a:pt x="110400" y="40344"/>
                  <a:pt x="110400" y="40344"/>
                </a:cubicBezTo>
                <a:cubicBezTo>
                  <a:pt x="110400" y="40344"/>
                  <a:pt x="110400" y="40344"/>
                  <a:pt x="110400" y="40344"/>
                </a:cubicBezTo>
                <a:cubicBezTo>
                  <a:pt x="115200" y="44482"/>
                  <a:pt x="120000" y="49655"/>
                  <a:pt x="120000" y="53793"/>
                </a:cubicBezTo>
                <a:cubicBezTo>
                  <a:pt x="120000" y="53793"/>
                  <a:pt x="120000" y="53793"/>
                  <a:pt x="120000" y="53793"/>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36206"/>
                  <a:pt x="76800" y="14482"/>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5" name="Google Shape;465;p71"/>
          <p:cNvSpPr/>
          <p:nvPr/>
        </p:nvSpPr>
        <p:spPr>
          <a:xfrm>
            <a:off x="9198865" y="1193285"/>
            <a:ext cx="85724" cy="392112"/>
          </a:xfrm>
          <a:custGeom>
            <a:avLst/>
            <a:gdLst/>
            <a:ahLst/>
            <a:cxnLst/>
            <a:rect l="l" t="t" r="r" b="b"/>
            <a:pathLst>
              <a:path w="120000" h="120000" extrusionOk="0">
                <a:moveTo>
                  <a:pt x="96000" y="88965"/>
                </a:moveTo>
                <a:cubicBezTo>
                  <a:pt x="76800" y="100344"/>
                  <a:pt x="43200" y="110689"/>
                  <a:pt x="4800" y="120000"/>
                </a:cubicBezTo>
                <a:cubicBezTo>
                  <a:pt x="0" y="120000"/>
                  <a:pt x="0" y="120000"/>
                  <a:pt x="0" y="120000"/>
                </a:cubicBezTo>
                <a:cubicBezTo>
                  <a:pt x="0" y="120000"/>
                  <a:pt x="0" y="120000"/>
                  <a:pt x="0" y="120000"/>
                </a:cubicBezTo>
                <a:cubicBezTo>
                  <a:pt x="33600" y="113793"/>
                  <a:pt x="57600" y="106551"/>
                  <a:pt x="76800" y="98275"/>
                </a:cubicBezTo>
                <a:cubicBezTo>
                  <a:pt x="86400" y="95172"/>
                  <a:pt x="91200" y="92068"/>
                  <a:pt x="96000" y="88965"/>
                </a:cubicBezTo>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7931"/>
                </a:moveTo>
                <a:cubicBezTo>
                  <a:pt x="120000" y="58965"/>
                  <a:pt x="120000" y="58965"/>
                  <a:pt x="120000" y="58965"/>
                </a:cubicBezTo>
                <a:cubicBezTo>
                  <a:pt x="120000" y="58965"/>
                  <a:pt x="120000" y="58965"/>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6896"/>
                </a:moveTo>
                <a:cubicBezTo>
                  <a:pt x="120000" y="56896"/>
                  <a:pt x="120000" y="57931"/>
                  <a:pt x="120000" y="57931"/>
                </a:cubicBezTo>
                <a:cubicBezTo>
                  <a:pt x="120000" y="57931"/>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5862"/>
                </a:moveTo>
                <a:cubicBezTo>
                  <a:pt x="120000" y="55862"/>
                  <a:pt x="120000" y="55862"/>
                  <a:pt x="120000" y="56896"/>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3793"/>
                </a:moveTo>
                <a:cubicBezTo>
                  <a:pt x="120000" y="53793"/>
                  <a:pt x="120000" y="53793"/>
                  <a:pt x="120000" y="53793"/>
                </a:cubicBezTo>
                <a:cubicBezTo>
                  <a:pt x="120000" y="53793"/>
                  <a:pt x="120000" y="53793"/>
                  <a:pt x="120000" y="53793"/>
                </a:cubicBezTo>
                <a:moveTo>
                  <a:pt x="110400" y="40344"/>
                </a:moveTo>
                <a:cubicBezTo>
                  <a:pt x="110400" y="40344"/>
                  <a:pt x="110400" y="40344"/>
                  <a:pt x="110400" y="40344"/>
                </a:cubicBezTo>
                <a:cubicBezTo>
                  <a:pt x="110400" y="40344"/>
                  <a:pt x="110400" y="40344"/>
                  <a:pt x="110400" y="40344"/>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8275"/>
                </a:moveTo>
                <a:cubicBezTo>
                  <a:pt x="110400" y="38275"/>
                  <a:pt x="110400" y="38275"/>
                  <a:pt x="110400" y="38275"/>
                </a:cubicBezTo>
                <a:cubicBezTo>
                  <a:pt x="110400" y="38275"/>
                  <a:pt x="110400" y="38275"/>
                  <a:pt x="110400" y="38275"/>
                </a:cubicBezTo>
                <a:moveTo>
                  <a:pt x="110400" y="38275"/>
                </a:moveTo>
                <a:cubicBezTo>
                  <a:pt x="110400" y="38275"/>
                  <a:pt x="110400" y="38275"/>
                  <a:pt x="110400" y="38275"/>
                </a:cubicBezTo>
                <a:cubicBezTo>
                  <a:pt x="110400" y="38275"/>
                  <a:pt x="110400" y="38275"/>
                  <a:pt x="110400" y="38275"/>
                </a:cubicBezTo>
                <a:moveTo>
                  <a:pt x="0" y="0"/>
                </a:moveTo>
                <a:cubicBezTo>
                  <a:pt x="0" y="0"/>
                  <a:pt x="0" y="0"/>
                  <a:pt x="0" y="0"/>
                </a:cubicBezTo>
                <a:cubicBezTo>
                  <a:pt x="4800" y="0"/>
                  <a:pt x="4800" y="0"/>
                  <a:pt x="4800" y="0"/>
                </a:cubicBezTo>
                <a:cubicBezTo>
                  <a:pt x="52800" y="10344"/>
                  <a:pt x="91200" y="23793"/>
                  <a:pt x="110400" y="38275"/>
                </a:cubicBezTo>
                <a:cubicBezTo>
                  <a:pt x="91200" y="23793"/>
                  <a:pt x="52800" y="10344"/>
                  <a:pt x="0" y="0"/>
                </a:cubicBezTo>
              </a:path>
            </a:pathLst>
          </a:custGeom>
          <a:solidFill>
            <a:srgbClr val="CFA4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6" name="Google Shape;466;p71"/>
          <p:cNvSpPr/>
          <p:nvPr/>
        </p:nvSpPr>
        <p:spPr>
          <a:xfrm>
            <a:off x="8370190" y="1123435"/>
            <a:ext cx="269874" cy="265113"/>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E4B5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7" name="Google Shape;467;p71"/>
          <p:cNvSpPr/>
          <p:nvPr/>
        </p:nvSpPr>
        <p:spPr>
          <a:xfrm>
            <a:off x="8370190" y="1123435"/>
            <a:ext cx="269874" cy="265113"/>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8" name="Google Shape;468;p71"/>
          <p:cNvSpPr/>
          <p:nvPr/>
        </p:nvSpPr>
        <p:spPr>
          <a:xfrm>
            <a:off x="8640065" y="1177410"/>
            <a:ext cx="212724" cy="211137"/>
          </a:xfrm>
          <a:custGeom>
            <a:avLst/>
            <a:gdLst/>
            <a:ahLst/>
            <a:cxnLst/>
            <a:rect l="l" t="t" r="r" b="b"/>
            <a:pathLst>
              <a:path w="120000" h="120000" extrusionOk="0">
                <a:moveTo>
                  <a:pt x="120000" y="0"/>
                </a:moveTo>
                <a:cubicBezTo>
                  <a:pt x="120000" y="1904"/>
                  <a:pt x="118095" y="1904"/>
                  <a:pt x="118095" y="3809"/>
                </a:cubicBezTo>
                <a:cubicBezTo>
                  <a:pt x="95238" y="24761"/>
                  <a:pt x="95238" y="24761"/>
                  <a:pt x="95238" y="24761"/>
                </a:cubicBezTo>
                <a:cubicBezTo>
                  <a:pt x="0" y="120000"/>
                  <a:pt x="0" y="120000"/>
                  <a:pt x="0" y="120000"/>
                </a:cubicBezTo>
                <a:cubicBezTo>
                  <a:pt x="0" y="120000"/>
                  <a:pt x="0" y="120000"/>
                  <a:pt x="0" y="120000"/>
                </a:cubicBezTo>
                <a:cubicBezTo>
                  <a:pt x="95238" y="24761"/>
                  <a:pt x="95238" y="24761"/>
                  <a:pt x="95238" y="24761"/>
                </a:cubicBezTo>
                <a:cubicBezTo>
                  <a:pt x="118095" y="1904"/>
                  <a:pt x="118095" y="1904"/>
                  <a:pt x="118095" y="1904"/>
                </a:cubicBezTo>
                <a:cubicBezTo>
                  <a:pt x="118095" y="1904"/>
                  <a:pt x="120000" y="1904"/>
                  <a:pt x="120000" y="0"/>
                </a:cubicBezTo>
              </a:path>
            </a:pathLst>
          </a:custGeom>
          <a:solidFill>
            <a:srgbClr val="BD96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9" name="Google Shape;469;p71"/>
          <p:cNvSpPr/>
          <p:nvPr/>
        </p:nvSpPr>
        <p:spPr>
          <a:xfrm>
            <a:off x="8370190" y="1388548"/>
            <a:ext cx="269874" cy="266699"/>
          </a:xfrm>
          <a:custGeom>
            <a:avLst/>
            <a:gdLst/>
            <a:ahLst/>
            <a:cxnLst/>
            <a:rect l="l" t="t" r="r" b="b"/>
            <a:pathLst>
              <a:path w="120000" h="120000" extrusionOk="0">
                <a:moveTo>
                  <a:pt x="120000" y="0"/>
                </a:moveTo>
                <a:lnTo>
                  <a:pt x="120000" y="0"/>
                </a:lnTo>
                <a:lnTo>
                  <a:pt x="0" y="120000"/>
                </a:lnTo>
                <a:lnTo>
                  <a:pt x="0" y="120000"/>
                </a:lnTo>
                <a:lnTo>
                  <a:pt x="120000" y="0"/>
                </a:lnTo>
                <a:lnTo>
                  <a:pt x="120000" y="0"/>
                </a:lnTo>
                <a:close/>
              </a:path>
            </a:pathLst>
          </a:custGeom>
          <a:solidFill>
            <a:srgbClr val="E4B5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0" name="Google Shape;470;p71"/>
          <p:cNvSpPr/>
          <p:nvPr/>
        </p:nvSpPr>
        <p:spPr>
          <a:xfrm>
            <a:off x="8370190" y="1388548"/>
            <a:ext cx="269874" cy="266699"/>
          </a:xfrm>
          <a:custGeom>
            <a:avLst/>
            <a:gdLst/>
            <a:ahLst/>
            <a:cxnLst/>
            <a:rect l="l" t="t" r="r" b="b"/>
            <a:pathLst>
              <a:path w="120000" h="120000" extrusionOk="0">
                <a:moveTo>
                  <a:pt x="120000" y="0"/>
                </a:moveTo>
                <a:lnTo>
                  <a:pt x="120000" y="0"/>
                </a:lnTo>
                <a:lnTo>
                  <a:pt x="0" y="120000"/>
                </a:lnTo>
                <a:lnTo>
                  <a:pt x="0" y="120000"/>
                </a:lnTo>
                <a:lnTo>
                  <a:pt x="120000" y="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1" name="Google Shape;471;p71"/>
          <p:cNvSpPr/>
          <p:nvPr/>
        </p:nvSpPr>
        <p:spPr>
          <a:xfrm>
            <a:off x="8736902" y="1483798"/>
            <a:ext cx="280987" cy="171449"/>
          </a:xfrm>
          <a:custGeom>
            <a:avLst/>
            <a:gdLst/>
            <a:ahLst/>
            <a:cxnLst/>
            <a:rect l="l" t="t" r="r" b="b"/>
            <a:pathLst>
              <a:path w="120000" h="120000" extrusionOk="0">
                <a:moveTo>
                  <a:pt x="119999" y="120000"/>
                </a:moveTo>
                <a:cubicBezTo>
                  <a:pt x="119999" y="120000"/>
                  <a:pt x="119999" y="120000"/>
                  <a:pt x="119999" y="120000"/>
                </a:cubicBezTo>
                <a:cubicBezTo>
                  <a:pt x="119999" y="120000"/>
                  <a:pt x="119999" y="120000"/>
                  <a:pt x="119999" y="120000"/>
                </a:cubicBezTo>
                <a:moveTo>
                  <a:pt x="0" y="0"/>
                </a:moveTo>
                <a:cubicBezTo>
                  <a:pt x="30361" y="51764"/>
                  <a:pt x="30361" y="51764"/>
                  <a:pt x="30361" y="51764"/>
                </a:cubicBezTo>
                <a:cubicBezTo>
                  <a:pt x="47710" y="80000"/>
                  <a:pt x="47710" y="80000"/>
                  <a:pt x="47710" y="80000"/>
                </a:cubicBezTo>
                <a:cubicBezTo>
                  <a:pt x="52048" y="87058"/>
                  <a:pt x="57831" y="91764"/>
                  <a:pt x="63614" y="96470"/>
                </a:cubicBezTo>
                <a:cubicBezTo>
                  <a:pt x="57831" y="91764"/>
                  <a:pt x="52048" y="87058"/>
                  <a:pt x="47710" y="80000"/>
                </a:cubicBezTo>
                <a:cubicBezTo>
                  <a:pt x="30361" y="51764"/>
                  <a:pt x="30361" y="51764"/>
                  <a:pt x="30361" y="51764"/>
                </a:cubicBezTo>
                <a:cubicBezTo>
                  <a:pt x="0" y="0"/>
                  <a:pt x="0" y="0"/>
                  <a:pt x="0" y="0"/>
                </a:cubicBezTo>
              </a:path>
            </a:pathLst>
          </a:custGeom>
          <a:solidFill>
            <a:srgbClr val="BD96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2" name="Google Shape;472;p71"/>
          <p:cNvSpPr/>
          <p:nvPr/>
        </p:nvSpPr>
        <p:spPr>
          <a:xfrm>
            <a:off x="9198865" y="3193536"/>
            <a:ext cx="85724" cy="393700"/>
          </a:xfrm>
          <a:custGeom>
            <a:avLst/>
            <a:gdLst/>
            <a:ahLst/>
            <a:cxnLst/>
            <a:rect l="l" t="t" r="r" b="b"/>
            <a:pathLst>
              <a:path w="120000" h="120000" extrusionOk="0">
                <a:moveTo>
                  <a:pt x="81600" y="97435"/>
                </a:moveTo>
                <a:cubicBezTo>
                  <a:pt x="57600" y="105641"/>
                  <a:pt x="33600" y="112820"/>
                  <a:pt x="0" y="118974"/>
                </a:cubicBezTo>
                <a:cubicBezTo>
                  <a:pt x="0" y="120000"/>
                  <a:pt x="0" y="120000"/>
                  <a:pt x="0" y="120000"/>
                </a:cubicBezTo>
                <a:cubicBezTo>
                  <a:pt x="33600" y="112820"/>
                  <a:pt x="57600" y="105641"/>
                  <a:pt x="81600" y="97435"/>
                </a:cubicBezTo>
                <a:moveTo>
                  <a:pt x="81600" y="97435"/>
                </a:moveTo>
                <a:cubicBezTo>
                  <a:pt x="81600" y="97435"/>
                  <a:pt x="81600" y="97435"/>
                  <a:pt x="81600" y="97435"/>
                </a:cubicBezTo>
                <a:cubicBezTo>
                  <a:pt x="81600" y="97435"/>
                  <a:pt x="81600" y="97435"/>
                  <a:pt x="81600" y="97435"/>
                </a:cubicBezTo>
                <a:moveTo>
                  <a:pt x="0" y="0"/>
                </a:moveTo>
                <a:cubicBezTo>
                  <a:pt x="0" y="0"/>
                  <a:pt x="0" y="0"/>
                  <a:pt x="0" y="0"/>
                </a:cubicBezTo>
                <a:cubicBezTo>
                  <a:pt x="52800" y="10256"/>
                  <a:pt x="91200" y="23589"/>
                  <a:pt x="110400" y="37948"/>
                </a:cubicBezTo>
                <a:cubicBezTo>
                  <a:pt x="110400" y="37948"/>
                  <a:pt x="110400" y="37948"/>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5200" y="45128"/>
                  <a:pt x="120000" y="49230"/>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35897"/>
                  <a:pt x="76800" y="15384"/>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3" name="Google Shape;473;p71"/>
          <p:cNvSpPr/>
          <p:nvPr/>
        </p:nvSpPr>
        <p:spPr>
          <a:xfrm>
            <a:off x="9198865" y="3193536"/>
            <a:ext cx="85724" cy="390524"/>
          </a:xfrm>
          <a:custGeom>
            <a:avLst/>
            <a:gdLst/>
            <a:ahLst/>
            <a:cxnLst/>
            <a:rect l="l" t="t" r="r" b="b"/>
            <a:pathLst>
              <a:path w="120000" h="120000" extrusionOk="0">
                <a:moveTo>
                  <a:pt x="96000" y="88965"/>
                </a:moveTo>
                <a:cubicBezTo>
                  <a:pt x="76800" y="101379"/>
                  <a:pt x="43200" y="111724"/>
                  <a:pt x="4800" y="120000"/>
                </a:cubicBezTo>
                <a:cubicBezTo>
                  <a:pt x="0" y="120000"/>
                  <a:pt x="0" y="120000"/>
                  <a:pt x="0" y="120000"/>
                </a:cubicBezTo>
                <a:cubicBezTo>
                  <a:pt x="0" y="120000"/>
                  <a:pt x="0" y="120000"/>
                  <a:pt x="0" y="120000"/>
                </a:cubicBezTo>
                <a:cubicBezTo>
                  <a:pt x="33600" y="113793"/>
                  <a:pt x="57600" y="106551"/>
                  <a:pt x="81600" y="98275"/>
                </a:cubicBezTo>
                <a:cubicBezTo>
                  <a:pt x="81600" y="98275"/>
                  <a:pt x="81600" y="98275"/>
                  <a:pt x="81600" y="98275"/>
                </a:cubicBezTo>
                <a:cubicBezTo>
                  <a:pt x="81600" y="98275"/>
                  <a:pt x="81600" y="98275"/>
                  <a:pt x="81600" y="98275"/>
                </a:cubicBezTo>
                <a:cubicBezTo>
                  <a:pt x="86400" y="95172"/>
                  <a:pt x="91200" y="92068"/>
                  <a:pt x="96000" y="88965"/>
                </a:cubicBezTo>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58965"/>
                </a:moveTo>
                <a:cubicBezTo>
                  <a:pt x="120000" y="58965"/>
                  <a:pt x="120000" y="58965"/>
                  <a:pt x="120000" y="60000"/>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10400" y="40344"/>
                </a:moveTo>
                <a:cubicBezTo>
                  <a:pt x="110400" y="40344"/>
                  <a:pt x="110400" y="40344"/>
                  <a:pt x="110400" y="40344"/>
                </a:cubicBezTo>
                <a:cubicBezTo>
                  <a:pt x="110400" y="40344"/>
                  <a:pt x="110400" y="40344"/>
                  <a:pt x="110400" y="40344"/>
                </a:cubicBezTo>
                <a:moveTo>
                  <a:pt x="110400" y="40344"/>
                </a:moveTo>
                <a:cubicBezTo>
                  <a:pt x="110400" y="40344"/>
                  <a:pt x="110400" y="40344"/>
                  <a:pt x="110400" y="40344"/>
                </a:cubicBezTo>
                <a:cubicBezTo>
                  <a:pt x="110400" y="40344"/>
                  <a:pt x="110400" y="40344"/>
                  <a:pt x="110400" y="40344"/>
                </a:cubicBezTo>
                <a:moveTo>
                  <a:pt x="110400" y="40344"/>
                </a:moveTo>
                <a:cubicBezTo>
                  <a:pt x="110400" y="40344"/>
                  <a:pt x="110400" y="40344"/>
                  <a:pt x="110400" y="40344"/>
                </a:cubicBezTo>
                <a:cubicBezTo>
                  <a:pt x="110400" y="40344"/>
                  <a:pt x="110400" y="40344"/>
                  <a:pt x="110400" y="40344"/>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0" y="0"/>
                </a:moveTo>
                <a:cubicBezTo>
                  <a:pt x="0" y="1034"/>
                  <a:pt x="0" y="1034"/>
                  <a:pt x="0" y="1034"/>
                </a:cubicBezTo>
                <a:cubicBezTo>
                  <a:pt x="4800" y="1034"/>
                  <a:pt x="4800" y="1034"/>
                  <a:pt x="4800" y="1034"/>
                </a:cubicBezTo>
                <a:cubicBezTo>
                  <a:pt x="52800" y="11379"/>
                  <a:pt x="91200" y="23793"/>
                  <a:pt x="110400" y="38275"/>
                </a:cubicBezTo>
                <a:cubicBezTo>
                  <a:pt x="91200" y="23793"/>
                  <a:pt x="52800" y="10344"/>
                  <a:pt x="0" y="0"/>
                </a:cubicBezTo>
              </a:path>
            </a:pathLst>
          </a:custGeom>
          <a:solidFill>
            <a:srgbClr val="4D96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4" name="Google Shape;474;p71"/>
          <p:cNvSpPr/>
          <p:nvPr/>
        </p:nvSpPr>
        <p:spPr>
          <a:xfrm>
            <a:off x="8370190" y="3122097"/>
            <a:ext cx="269874" cy="266699"/>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53A5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5" name="Google Shape;475;p71"/>
          <p:cNvSpPr/>
          <p:nvPr/>
        </p:nvSpPr>
        <p:spPr>
          <a:xfrm>
            <a:off x="8370190" y="3122097"/>
            <a:ext cx="269874" cy="266699"/>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6" name="Google Shape;476;p71"/>
          <p:cNvSpPr/>
          <p:nvPr/>
        </p:nvSpPr>
        <p:spPr>
          <a:xfrm>
            <a:off x="8640065" y="3179247"/>
            <a:ext cx="212724" cy="209549"/>
          </a:xfrm>
          <a:custGeom>
            <a:avLst/>
            <a:gdLst/>
            <a:ahLst/>
            <a:cxnLst/>
            <a:rect l="l" t="t" r="r" b="b"/>
            <a:pathLst>
              <a:path w="120000" h="120000" extrusionOk="0">
                <a:moveTo>
                  <a:pt x="120000" y="0"/>
                </a:moveTo>
                <a:cubicBezTo>
                  <a:pt x="120000" y="0"/>
                  <a:pt x="118095" y="0"/>
                  <a:pt x="118095" y="1935"/>
                </a:cubicBezTo>
                <a:cubicBezTo>
                  <a:pt x="95238" y="23225"/>
                  <a:pt x="95238" y="23225"/>
                  <a:pt x="95238" y="23225"/>
                </a:cubicBezTo>
                <a:cubicBezTo>
                  <a:pt x="0" y="120000"/>
                  <a:pt x="0" y="120000"/>
                  <a:pt x="0" y="120000"/>
                </a:cubicBezTo>
                <a:cubicBezTo>
                  <a:pt x="0" y="120000"/>
                  <a:pt x="0" y="120000"/>
                  <a:pt x="0" y="120000"/>
                </a:cubicBezTo>
                <a:cubicBezTo>
                  <a:pt x="95238" y="23225"/>
                  <a:pt x="95238" y="23225"/>
                  <a:pt x="95238" y="23225"/>
                </a:cubicBezTo>
                <a:cubicBezTo>
                  <a:pt x="118095" y="1935"/>
                  <a:pt x="118095" y="1935"/>
                  <a:pt x="118095" y="1935"/>
                </a:cubicBezTo>
                <a:cubicBezTo>
                  <a:pt x="118095" y="0"/>
                  <a:pt x="120000" y="0"/>
                  <a:pt x="120000" y="0"/>
                </a:cubicBezTo>
              </a:path>
            </a:pathLst>
          </a:custGeom>
          <a:solidFill>
            <a:srgbClr val="4989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7" name="Google Shape;477;p71"/>
          <p:cNvSpPr/>
          <p:nvPr/>
        </p:nvSpPr>
        <p:spPr>
          <a:xfrm>
            <a:off x="8370190" y="3388797"/>
            <a:ext cx="269874" cy="269874"/>
          </a:xfrm>
          <a:custGeom>
            <a:avLst/>
            <a:gdLst/>
            <a:ahLst/>
            <a:cxnLst/>
            <a:rect l="l" t="t" r="r" b="b"/>
            <a:pathLst>
              <a:path w="120000" h="120000" extrusionOk="0">
                <a:moveTo>
                  <a:pt x="120000" y="0"/>
                </a:moveTo>
                <a:lnTo>
                  <a:pt x="120000" y="0"/>
                </a:lnTo>
                <a:lnTo>
                  <a:pt x="0" y="120000"/>
                </a:lnTo>
                <a:lnTo>
                  <a:pt x="0" y="120000"/>
                </a:lnTo>
                <a:lnTo>
                  <a:pt x="120000" y="0"/>
                </a:lnTo>
                <a:lnTo>
                  <a:pt x="120000" y="0"/>
                </a:lnTo>
                <a:close/>
              </a:path>
            </a:pathLst>
          </a:custGeom>
          <a:solidFill>
            <a:srgbClr val="53A5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8" name="Google Shape;478;p71"/>
          <p:cNvSpPr/>
          <p:nvPr/>
        </p:nvSpPr>
        <p:spPr>
          <a:xfrm>
            <a:off x="8370190" y="3388797"/>
            <a:ext cx="269874" cy="269874"/>
          </a:xfrm>
          <a:custGeom>
            <a:avLst/>
            <a:gdLst/>
            <a:ahLst/>
            <a:cxnLst/>
            <a:rect l="l" t="t" r="r" b="b"/>
            <a:pathLst>
              <a:path w="120000" h="120000" extrusionOk="0">
                <a:moveTo>
                  <a:pt x="120000" y="0"/>
                </a:moveTo>
                <a:lnTo>
                  <a:pt x="120000" y="0"/>
                </a:lnTo>
                <a:lnTo>
                  <a:pt x="0" y="120000"/>
                </a:lnTo>
                <a:lnTo>
                  <a:pt x="0" y="120000"/>
                </a:lnTo>
                <a:lnTo>
                  <a:pt x="120000" y="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9" name="Google Shape;479;p71"/>
          <p:cNvSpPr/>
          <p:nvPr/>
        </p:nvSpPr>
        <p:spPr>
          <a:xfrm>
            <a:off x="8736902" y="3488811"/>
            <a:ext cx="280987" cy="169863"/>
          </a:xfrm>
          <a:custGeom>
            <a:avLst/>
            <a:gdLst/>
            <a:ahLst/>
            <a:cxnLst/>
            <a:rect l="l" t="t" r="r" b="b"/>
            <a:pathLst>
              <a:path w="120000" h="120000" extrusionOk="0">
                <a:moveTo>
                  <a:pt x="119999" y="120000"/>
                </a:moveTo>
                <a:cubicBezTo>
                  <a:pt x="119999" y="120000"/>
                  <a:pt x="119999" y="120000"/>
                  <a:pt x="119999" y="120000"/>
                </a:cubicBezTo>
                <a:cubicBezTo>
                  <a:pt x="119999" y="120000"/>
                  <a:pt x="119999" y="120000"/>
                  <a:pt x="119999" y="120000"/>
                </a:cubicBezTo>
                <a:moveTo>
                  <a:pt x="0" y="0"/>
                </a:moveTo>
                <a:cubicBezTo>
                  <a:pt x="30361" y="50400"/>
                  <a:pt x="30361" y="50400"/>
                  <a:pt x="30361" y="50400"/>
                </a:cubicBezTo>
                <a:cubicBezTo>
                  <a:pt x="47710" y="76800"/>
                  <a:pt x="47710" y="76800"/>
                  <a:pt x="47710" y="76800"/>
                </a:cubicBezTo>
                <a:cubicBezTo>
                  <a:pt x="52048" y="84000"/>
                  <a:pt x="57831" y="91200"/>
                  <a:pt x="63614" y="96000"/>
                </a:cubicBezTo>
                <a:cubicBezTo>
                  <a:pt x="57831" y="91200"/>
                  <a:pt x="52048" y="84000"/>
                  <a:pt x="47710" y="76800"/>
                </a:cubicBezTo>
                <a:cubicBezTo>
                  <a:pt x="30361" y="50400"/>
                  <a:pt x="30361" y="50400"/>
                  <a:pt x="30361" y="50400"/>
                </a:cubicBezTo>
                <a:cubicBezTo>
                  <a:pt x="0" y="0"/>
                  <a:pt x="0" y="0"/>
                  <a:pt x="0" y="0"/>
                </a:cubicBezTo>
              </a:path>
            </a:pathLst>
          </a:custGeom>
          <a:solidFill>
            <a:srgbClr val="4989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0" name="Google Shape;480;p71"/>
          <p:cNvSpPr/>
          <p:nvPr/>
        </p:nvSpPr>
        <p:spPr>
          <a:xfrm>
            <a:off x="8979790" y="2194998"/>
            <a:ext cx="85724" cy="195263"/>
          </a:xfrm>
          <a:custGeom>
            <a:avLst/>
            <a:gdLst/>
            <a:ahLst/>
            <a:cxnLst/>
            <a:rect l="l" t="t" r="r" b="b"/>
            <a:pathLst>
              <a:path w="120000" h="120000" extrusionOk="0">
                <a:moveTo>
                  <a:pt x="120000" y="0"/>
                </a:moveTo>
                <a:cubicBezTo>
                  <a:pt x="43200" y="28965"/>
                  <a:pt x="0" y="72413"/>
                  <a:pt x="0" y="120000"/>
                </a:cubicBezTo>
                <a:cubicBezTo>
                  <a:pt x="0" y="120000"/>
                  <a:pt x="0" y="120000"/>
                  <a:pt x="0" y="120000"/>
                </a:cubicBezTo>
                <a:cubicBezTo>
                  <a:pt x="0" y="120000"/>
                  <a:pt x="0" y="120000"/>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7586"/>
                  <a:pt x="0" y="107586"/>
                </a:cubicBezTo>
                <a:cubicBezTo>
                  <a:pt x="0" y="107586"/>
                  <a:pt x="0" y="107586"/>
                  <a:pt x="0" y="107586"/>
                </a:cubicBezTo>
                <a:cubicBezTo>
                  <a:pt x="0" y="97241"/>
                  <a:pt x="4800" y="84827"/>
                  <a:pt x="14400" y="74482"/>
                </a:cubicBezTo>
                <a:cubicBezTo>
                  <a:pt x="14400" y="74482"/>
                  <a:pt x="14400" y="74482"/>
                  <a:pt x="14400" y="74482"/>
                </a:cubicBezTo>
                <a:cubicBezTo>
                  <a:pt x="14400" y="74482"/>
                  <a:pt x="14400" y="74482"/>
                  <a:pt x="14400" y="74482"/>
                </a:cubicBezTo>
                <a:cubicBezTo>
                  <a:pt x="14400" y="74482"/>
                  <a:pt x="14400" y="74482"/>
                  <a:pt x="14400" y="74482"/>
                </a:cubicBezTo>
                <a:cubicBezTo>
                  <a:pt x="14400" y="72413"/>
                  <a:pt x="14400" y="72413"/>
                  <a:pt x="14400" y="72413"/>
                </a:cubicBezTo>
                <a:cubicBezTo>
                  <a:pt x="14400" y="72413"/>
                  <a:pt x="14400" y="72413"/>
                  <a:pt x="14400" y="72413"/>
                </a:cubicBezTo>
                <a:cubicBezTo>
                  <a:pt x="14400" y="72413"/>
                  <a:pt x="14400" y="72413"/>
                  <a:pt x="14400" y="72413"/>
                </a:cubicBezTo>
                <a:cubicBezTo>
                  <a:pt x="14400" y="72413"/>
                  <a:pt x="14400" y="72413"/>
                  <a:pt x="14400" y="72413"/>
                </a:cubicBezTo>
                <a:cubicBezTo>
                  <a:pt x="14400" y="72413"/>
                  <a:pt x="14400" y="72413"/>
                  <a:pt x="14400" y="72413"/>
                </a:cubicBezTo>
                <a:cubicBezTo>
                  <a:pt x="33600" y="43448"/>
                  <a:pt x="72000" y="18620"/>
                  <a:pt x="120000" y="0"/>
                </a:cubicBezTo>
                <a:cubicBezTo>
                  <a:pt x="120000" y="0"/>
                  <a:pt x="120000" y="0"/>
                  <a:pt x="12000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1" name="Google Shape;481;p71"/>
          <p:cNvSpPr/>
          <p:nvPr/>
        </p:nvSpPr>
        <p:spPr>
          <a:xfrm>
            <a:off x="8979790" y="2194998"/>
            <a:ext cx="85724" cy="195263"/>
          </a:xfrm>
          <a:custGeom>
            <a:avLst/>
            <a:gdLst/>
            <a:ahLst/>
            <a:cxnLst/>
            <a:rect l="l" t="t" r="r" b="b"/>
            <a:pathLst>
              <a:path w="120000" h="120000" extrusionOk="0">
                <a:moveTo>
                  <a:pt x="0" y="117931"/>
                </a:moveTo>
                <a:cubicBezTo>
                  <a:pt x="0" y="120000"/>
                  <a:pt x="0" y="120000"/>
                  <a:pt x="0" y="120000"/>
                </a:cubicBezTo>
                <a:cubicBezTo>
                  <a:pt x="0" y="120000"/>
                  <a:pt x="0" y="120000"/>
                  <a:pt x="0" y="120000"/>
                </a:cubicBezTo>
                <a:cubicBezTo>
                  <a:pt x="0" y="120000"/>
                  <a:pt x="0" y="120000"/>
                  <a:pt x="0" y="117931"/>
                </a:cubicBezTo>
                <a:moveTo>
                  <a:pt x="0" y="117931"/>
                </a:moveTo>
                <a:cubicBezTo>
                  <a:pt x="0" y="117931"/>
                  <a:pt x="0" y="117931"/>
                  <a:pt x="0" y="117931"/>
                </a:cubicBezTo>
                <a:cubicBezTo>
                  <a:pt x="0" y="117931"/>
                  <a:pt x="0" y="117931"/>
                  <a:pt x="0" y="117931"/>
                </a:cubicBezTo>
                <a:moveTo>
                  <a:pt x="0" y="117931"/>
                </a:moveTo>
                <a:cubicBezTo>
                  <a:pt x="0" y="117931"/>
                  <a:pt x="0" y="117931"/>
                  <a:pt x="0" y="117931"/>
                </a:cubicBezTo>
                <a:cubicBezTo>
                  <a:pt x="0" y="117931"/>
                  <a:pt x="0" y="117931"/>
                  <a:pt x="0" y="117931"/>
                </a:cubicBezTo>
                <a:moveTo>
                  <a:pt x="0" y="117931"/>
                </a:moveTo>
                <a:cubicBezTo>
                  <a:pt x="0" y="117931"/>
                  <a:pt x="0" y="117931"/>
                  <a:pt x="0" y="117931"/>
                </a:cubicBezTo>
                <a:cubicBezTo>
                  <a:pt x="0" y="117931"/>
                  <a:pt x="0" y="117931"/>
                  <a:pt x="0" y="117931"/>
                </a:cubicBezTo>
                <a:moveTo>
                  <a:pt x="0" y="115862"/>
                </a:moveTo>
                <a:cubicBezTo>
                  <a:pt x="0" y="115862"/>
                  <a:pt x="0" y="117931"/>
                  <a:pt x="0" y="117931"/>
                </a:cubicBezTo>
                <a:cubicBezTo>
                  <a:pt x="0" y="117931"/>
                  <a:pt x="0" y="115862"/>
                  <a:pt x="0" y="115862"/>
                </a:cubicBezTo>
                <a:moveTo>
                  <a:pt x="0" y="115862"/>
                </a:moveTo>
                <a:cubicBezTo>
                  <a:pt x="0" y="115862"/>
                  <a:pt x="0" y="115862"/>
                  <a:pt x="0" y="115862"/>
                </a:cubicBezTo>
                <a:cubicBezTo>
                  <a:pt x="0" y="115862"/>
                  <a:pt x="0" y="115862"/>
                  <a:pt x="0" y="115862"/>
                </a:cubicBezTo>
                <a:moveTo>
                  <a:pt x="0" y="115862"/>
                </a:moveTo>
                <a:cubicBezTo>
                  <a:pt x="0" y="115862"/>
                  <a:pt x="0" y="115862"/>
                  <a:pt x="0" y="115862"/>
                </a:cubicBezTo>
                <a:cubicBezTo>
                  <a:pt x="0" y="115862"/>
                  <a:pt x="0" y="115862"/>
                  <a:pt x="0" y="115862"/>
                </a:cubicBezTo>
                <a:moveTo>
                  <a:pt x="0" y="115862"/>
                </a:moveTo>
                <a:cubicBezTo>
                  <a:pt x="0" y="115862"/>
                  <a:pt x="0" y="115862"/>
                  <a:pt x="0" y="115862"/>
                </a:cubicBezTo>
                <a:cubicBezTo>
                  <a:pt x="0" y="115862"/>
                  <a:pt x="0" y="115862"/>
                  <a:pt x="0" y="115862"/>
                </a:cubicBezTo>
                <a:moveTo>
                  <a:pt x="0" y="113793"/>
                </a:moveTo>
                <a:cubicBezTo>
                  <a:pt x="0" y="113793"/>
                  <a:pt x="0" y="113793"/>
                  <a:pt x="0" y="115862"/>
                </a:cubicBezTo>
                <a:cubicBezTo>
                  <a:pt x="0" y="113793"/>
                  <a:pt x="0" y="113793"/>
                  <a:pt x="0" y="113793"/>
                </a:cubicBezTo>
                <a:moveTo>
                  <a:pt x="0" y="113793"/>
                </a:moveTo>
                <a:cubicBezTo>
                  <a:pt x="0" y="113793"/>
                  <a:pt x="0" y="113793"/>
                  <a:pt x="0" y="113793"/>
                </a:cubicBezTo>
                <a:cubicBezTo>
                  <a:pt x="0" y="113793"/>
                  <a:pt x="0" y="113793"/>
                  <a:pt x="0" y="113793"/>
                </a:cubicBezTo>
                <a:moveTo>
                  <a:pt x="0" y="113793"/>
                </a:moveTo>
                <a:cubicBezTo>
                  <a:pt x="0" y="113793"/>
                  <a:pt x="0" y="113793"/>
                  <a:pt x="0" y="113793"/>
                </a:cubicBezTo>
                <a:cubicBezTo>
                  <a:pt x="0" y="113793"/>
                  <a:pt x="0" y="113793"/>
                  <a:pt x="0" y="113793"/>
                </a:cubicBezTo>
                <a:moveTo>
                  <a:pt x="0" y="113793"/>
                </a:moveTo>
                <a:cubicBezTo>
                  <a:pt x="0" y="113793"/>
                  <a:pt x="0" y="113793"/>
                  <a:pt x="0" y="113793"/>
                </a:cubicBezTo>
                <a:cubicBezTo>
                  <a:pt x="0" y="113793"/>
                  <a:pt x="0" y="113793"/>
                  <a:pt x="0" y="113793"/>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7586"/>
                </a:moveTo>
                <a:cubicBezTo>
                  <a:pt x="0" y="107586"/>
                  <a:pt x="0" y="107586"/>
                  <a:pt x="0" y="107586"/>
                </a:cubicBezTo>
                <a:cubicBezTo>
                  <a:pt x="0" y="107586"/>
                  <a:pt x="0" y="107586"/>
                  <a:pt x="0" y="107586"/>
                </a:cubicBezTo>
                <a:moveTo>
                  <a:pt x="14400" y="74482"/>
                </a:moveTo>
                <a:cubicBezTo>
                  <a:pt x="14400" y="74482"/>
                  <a:pt x="14400" y="74482"/>
                  <a:pt x="14400" y="74482"/>
                </a:cubicBezTo>
                <a:cubicBezTo>
                  <a:pt x="14400" y="74482"/>
                  <a:pt x="14400" y="74482"/>
                  <a:pt x="14400" y="74482"/>
                </a:cubicBezTo>
                <a:moveTo>
                  <a:pt x="14400" y="74482"/>
                </a:moveTo>
                <a:cubicBezTo>
                  <a:pt x="14400" y="74482"/>
                  <a:pt x="14400" y="74482"/>
                  <a:pt x="14400" y="74482"/>
                </a:cubicBezTo>
                <a:cubicBezTo>
                  <a:pt x="14400" y="74482"/>
                  <a:pt x="14400" y="74482"/>
                  <a:pt x="14400" y="74482"/>
                </a:cubicBezTo>
                <a:moveTo>
                  <a:pt x="14400" y="72413"/>
                </a:moveTo>
                <a:cubicBezTo>
                  <a:pt x="14400" y="72413"/>
                  <a:pt x="14400" y="72413"/>
                  <a:pt x="14400" y="72413"/>
                </a:cubicBezTo>
                <a:cubicBezTo>
                  <a:pt x="14400" y="72413"/>
                  <a:pt x="14400" y="72413"/>
                  <a:pt x="14400" y="72413"/>
                </a:cubicBezTo>
                <a:moveTo>
                  <a:pt x="14400" y="72413"/>
                </a:moveTo>
                <a:cubicBezTo>
                  <a:pt x="14400" y="72413"/>
                  <a:pt x="14400" y="72413"/>
                  <a:pt x="14400" y="72413"/>
                </a:cubicBezTo>
                <a:cubicBezTo>
                  <a:pt x="14400" y="72413"/>
                  <a:pt x="14400" y="72413"/>
                  <a:pt x="14400" y="72413"/>
                </a:cubicBezTo>
                <a:moveTo>
                  <a:pt x="120000" y="0"/>
                </a:moveTo>
                <a:cubicBezTo>
                  <a:pt x="72000" y="18620"/>
                  <a:pt x="33600" y="43448"/>
                  <a:pt x="14400" y="72413"/>
                </a:cubicBezTo>
                <a:cubicBezTo>
                  <a:pt x="33600" y="45517"/>
                  <a:pt x="67200" y="20689"/>
                  <a:pt x="115200" y="0"/>
                </a:cubicBezTo>
                <a:cubicBezTo>
                  <a:pt x="120000" y="0"/>
                  <a:pt x="120000" y="0"/>
                  <a:pt x="120000" y="0"/>
                </a:cubicBezTo>
                <a:cubicBezTo>
                  <a:pt x="120000" y="0"/>
                  <a:pt x="120000" y="0"/>
                  <a:pt x="120000" y="0"/>
                </a:cubicBezTo>
              </a:path>
            </a:pathLst>
          </a:custGeom>
          <a:solidFill>
            <a:srgbClr val="C149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2" name="Google Shape;482;p71"/>
          <p:cNvSpPr/>
          <p:nvPr/>
        </p:nvSpPr>
        <p:spPr>
          <a:xfrm>
            <a:off x="9006777" y="2507736"/>
            <a:ext cx="58738" cy="77788"/>
          </a:xfrm>
          <a:custGeom>
            <a:avLst/>
            <a:gdLst/>
            <a:ahLst/>
            <a:cxnLst/>
            <a:rect l="l" t="t" r="r" b="b"/>
            <a:pathLst>
              <a:path w="120000" h="120000" extrusionOk="0">
                <a:moveTo>
                  <a:pt x="0" y="0"/>
                </a:moveTo>
                <a:cubicBezTo>
                  <a:pt x="28235" y="46956"/>
                  <a:pt x="70588" y="83478"/>
                  <a:pt x="120000" y="120000"/>
                </a:cubicBezTo>
                <a:cubicBezTo>
                  <a:pt x="120000" y="120000"/>
                  <a:pt x="120000" y="120000"/>
                  <a:pt x="120000" y="120000"/>
                </a:cubicBezTo>
                <a:cubicBezTo>
                  <a:pt x="70588" y="83478"/>
                  <a:pt x="28235" y="46956"/>
                  <a:pt x="0" y="0"/>
                </a:cubicBezTo>
                <a:moveTo>
                  <a:pt x="0" y="0"/>
                </a:moveTo>
                <a:cubicBezTo>
                  <a:pt x="0" y="0"/>
                  <a:pt x="0" y="0"/>
                  <a:pt x="0" y="0"/>
                </a:cubicBezTo>
                <a:cubicBezTo>
                  <a:pt x="0" y="0"/>
                  <a:pt x="0" y="0"/>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3" name="Google Shape;483;p71"/>
          <p:cNvSpPr/>
          <p:nvPr/>
        </p:nvSpPr>
        <p:spPr>
          <a:xfrm>
            <a:off x="8997252" y="2485511"/>
            <a:ext cx="68263" cy="100013"/>
          </a:xfrm>
          <a:custGeom>
            <a:avLst/>
            <a:gdLst/>
            <a:ahLst/>
            <a:cxnLst/>
            <a:rect l="l" t="t" r="r" b="b"/>
            <a:pathLst>
              <a:path w="120000" h="120000" extrusionOk="0">
                <a:moveTo>
                  <a:pt x="0" y="0"/>
                </a:moveTo>
                <a:cubicBezTo>
                  <a:pt x="6000" y="12000"/>
                  <a:pt x="12000" y="20000"/>
                  <a:pt x="18000" y="28000"/>
                </a:cubicBezTo>
                <a:cubicBezTo>
                  <a:pt x="18000" y="28000"/>
                  <a:pt x="18000" y="28000"/>
                  <a:pt x="18000" y="28000"/>
                </a:cubicBezTo>
                <a:cubicBezTo>
                  <a:pt x="18000" y="28000"/>
                  <a:pt x="18000" y="28000"/>
                  <a:pt x="18000" y="28000"/>
                </a:cubicBezTo>
                <a:cubicBezTo>
                  <a:pt x="42000" y="64000"/>
                  <a:pt x="78000" y="92000"/>
                  <a:pt x="120000" y="120000"/>
                </a:cubicBezTo>
                <a:cubicBezTo>
                  <a:pt x="120000" y="120000"/>
                  <a:pt x="120000" y="120000"/>
                  <a:pt x="120000" y="120000"/>
                </a:cubicBezTo>
                <a:cubicBezTo>
                  <a:pt x="114000" y="116000"/>
                  <a:pt x="114000" y="116000"/>
                  <a:pt x="114000" y="116000"/>
                </a:cubicBezTo>
                <a:cubicBezTo>
                  <a:pt x="66000" y="84000"/>
                  <a:pt x="24000" y="44000"/>
                  <a:pt x="0" y="0"/>
                </a:cubicBezTo>
              </a:path>
            </a:pathLst>
          </a:custGeom>
          <a:solidFill>
            <a:srgbClr val="C149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4" name="Google Shape;484;p71"/>
          <p:cNvSpPr/>
          <p:nvPr/>
        </p:nvSpPr>
        <p:spPr>
          <a:xfrm>
            <a:off x="9624315" y="2120385"/>
            <a:ext cx="269874" cy="269874"/>
          </a:xfrm>
          <a:custGeom>
            <a:avLst/>
            <a:gdLst/>
            <a:ahLst/>
            <a:cxnLst/>
            <a:rect l="l" t="t" r="r" b="b"/>
            <a:pathLst>
              <a:path w="120000" h="120000" extrusionOk="0">
                <a:moveTo>
                  <a:pt x="120000" y="0"/>
                </a:moveTo>
                <a:lnTo>
                  <a:pt x="120000" y="0"/>
                </a:lnTo>
                <a:lnTo>
                  <a:pt x="0" y="120000"/>
                </a:lnTo>
                <a:lnTo>
                  <a:pt x="0" y="120000"/>
                </a:lnTo>
                <a:lnTo>
                  <a:pt x="120000" y="0"/>
                </a:lnTo>
                <a:close/>
              </a:path>
            </a:pathLst>
          </a:custGeom>
          <a:solidFill>
            <a:srgbClr val="D54F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5" name="Google Shape;485;p71"/>
          <p:cNvSpPr/>
          <p:nvPr/>
        </p:nvSpPr>
        <p:spPr>
          <a:xfrm>
            <a:off x="9624315" y="2120385"/>
            <a:ext cx="269874" cy="269874"/>
          </a:xfrm>
          <a:custGeom>
            <a:avLst/>
            <a:gdLst/>
            <a:ahLst/>
            <a:cxnLst/>
            <a:rect l="l" t="t" r="r" b="b"/>
            <a:pathLst>
              <a:path w="120000" h="120000" extrusionOk="0">
                <a:moveTo>
                  <a:pt x="120000" y="0"/>
                </a:moveTo>
                <a:lnTo>
                  <a:pt x="120000" y="0"/>
                </a:lnTo>
                <a:lnTo>
                  <a:pt x="0" y="120000"/>
                </a:lnTo>
                <a:lnTo>
                  <a:pt x="0" y="12000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6" name="Google Shape;486;p71"/>
          <p:cNvSpPr/>
          <p:nvPr/>
        </p:nvSpPr>
        <p:spPr>
          <a:xfrm>
            <a:off x="9411590" y="2177535"/>
            <a:ext cx="212724" cy="212724"/>
          </a:xfrm>
          <a:custGeom>
            <a:avLst/>
            <a:gdLst/>
            <a:ahLst/>
            <a:cxnLst/>
            <a:rect l="l" t="t" r="r" b="b"/>
            <a:pathLst>
              <a:path w="120000" h="120000" extrusionOk="0">
                <a:moveTo>
                  <a:pt x="0" y="0"/>
                </a:moveTo>
                <a:cubicBezTo>
                  <a:pt x="0" y="0"/>
                  <a:pt x="1904" y="1904"/>
                  <a:pt x="1904" y="1904"/>
                </a:cubicBezTo>
                <a:cubicBezTo>
                  <a:pt x="24761" y="24761"/>
                  <a:pt x="24761" y="24761"/>
                  <a:pt x="24761" y="24761"/>
                </a:cubicBezTo>
                <a:cubicBezTo>
                  <a:pt x="120000" y="120000"/>
                  <a:pt x="120000" y="120000"/>
                  <a:pt x="120000" y="120000"/>
                </a:cubicBezTo>
                <a:cubicBezTo>
                  <a:pt x="120000" y="120000"/>
                  <a:pt x="120000" y="120000"/>
                  <a:pt x="120000" y="120000"/>
                </a:cubicBezTo>
                <a:cubicBezTo>
                  <a:pt x="24761" y="22857"/>
                  <a:pt x="24761" y="22857"/>
                  <a:pt x="24761" y="22857"/>
                </a:cubicBezTo>
                <a:cubicBezTo>
                  <a:pt x="1904" y="1904"/>
                  <a:pt x="1904" y="1904"/>
                  <a:pt x="1904" y="1904"/>
                </a:cubicBezTo>
                <a:cubicBezTo>
                  <a:pt x="1904" y="1904"/>
                  <a:pt x="0" y="0"/>
                  <a:pt x="0" y="0"/>
                </a:cubicBezTo>
              </a:path>
            </a:pathLst>
          </a:custGeom>
          <a:solidFill>
            <a:srgbClr val="B14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7" name="Google Shape;487;p71"/>
          <p:cNvSpPr/>
          <p:nvPr/>
        </p:nvSpPr>
        <p:spPr>
          <a:xfrm>
            <a:off x="9624315" y="2390261"/>
            <a:ext cx="269874" cy="266699"/>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D54F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8" name="Google Shape;488;p71"/>
          <p:cNvSpPr/>
          <p:nvPr/>
        </p:nvSpPr>
        <p:spPr>
          <a:xfrm>
            <a:off x="9624315" y="2390261"/>
            <a:ext cx="269874" cy="266699"/>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9" name="Google Shape;489;p71"/>
          <p:cNvSpPr/>
          <p:nvPr/>
        </p:nvSpPr>
        <p:spPr>
          <a:xfrm>
            <a:off x="9246490" y="2485511"/>
            <a:ext cx="284162" cy="171449"/>
          </a:xfrm>
          <a:custGeom>
            <a:avLst/>
            <a:gdLst/>
            <a:ahLst/>
            <a:cxnLst/>
            <a:rect l="l" t="t" r="r" b="b"/>
            <a:pathLst>
              <a:path w="120000" h="120000" extrusionOk="0">
                <a:moveTo>
                  <a:pt x="0" y="120000"/>
                </a:moveTo>
                <a:cubicBezTo>
                  <a:pt x="0" y="120000"/>
                  <a:pt x="0" y="120000"/>
                  <a:pt x="0" y="120000"/>
                </a:cubicBezTo>
                <a:cubicBezTo>
                  <a:pt x="0" y="120000"/>
                  <a:pt x="0" y="120000"/>
                  <a:pt x="0" y="120000"/>
                </a:cubicBezTo>
                <a:moveTo>
                  <a:pt x="120000" y="0"/>
                </a:moveTo>
                <a:cubicBezTo>
                  <a:pt x="88571" y="51764"/>
                  <a:pt x="88571" y="51764"/>
                  <a:pt x="88571" y="51764"/>
                </a:cubicBezTo>
                <a:cubicBezTo>
                  <a:pt x="71428" y="77647"/>
                  <a:pt x="71428" y="77647"/>
                  <a:pt x="71428" y="77647"/>
                </a:cubicBezTo>
                <a:cubicBezTo>
                  <a:pt x="67142" y="84705"/>
                  <a:pt x="62857" y="89411"/>
                  <a:pt x="57142" y="94117"/>
                </a:cubicBezTo>
                <a:cubicBezTo>
                  <a:pt x="62857" y="89411"/>
                  <a:pt x="67142" y="84705"/>
                  <a:pt x="71428" y="77647"/>
                </a:cubicBezTo>
                <a:cubicBezTo>
                  <a:pt x="88571" y="51764"/>
                  <a:pt x="88571" y="51764"/>
                  <a:pt x="88571" y="51764"/>
                </a:cubicBezTo>
                <a:cubicBezTo>
                  <a:pt x="120000" y="0"/>
                  <a:pt x="120000" y="0"/>
                  <a:pt x="120000" y="0"/>
                </a:cubicBezTo>
              </a:path>
            </a:pathLst>
          </a:custGeom>
          <a:solidFill>
            <a:srgbClr val="B14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0" name="Google Shape;490;p71"/>
          <p:cNvSpPr/>
          <p:nvPr/>
        </p:nvSpPr>
        <p:spPr>
          <a:xfrm>
            <a:off x="8979790" y="4193661"/>
            <a:ext cx="85724" cy="392112"/>
          </a:xfrm>
          <a:custGeom>
            <a:avLst/>
            <a:gdLst/>
            <a:ahLst/>
            <a:cxnLst/>
            <a:rect l="l" t="t" r="r" b="b"/>
            <a:pathLst>
              <a:path w="120000" h="120000" extrusionOk="0">
                <a:moveTo>
                  <a:pt x="38400" y="96206"/>
                </a:moveTo>
                <a:cubicBezTo>
                  <a:pt x="57600" y="105517"/>
                  <a:pt x="86400" y="113793"/>
                  <a:pt x="120000" y="120000"/>
                </a:cubicBezTo>
                <a:cubicBezTo>
                  <a:pt x="120000" y="120000"/>
                  <a:pt x="120000" y="120000"/>
                  <a:pt x="120000" y="120000"/>
                </a:cubicBezTo>
                <a:cubicBezTo>
                  <a:pt x="86400" y="112758"/>
                  <a:pt x="57600" y="105517"/>
                  <a:pt x="38400" y="96206"/>
                </a:cubicBezTo>
                <a:moveTo>
                  <a:pt x="38400" y="96206"/>
                </a:moveTo>
                <a:cubicBezTo>
                  <a:pt x="38400" y="96206"/>
                  <a:pt x="38400" y="96206"/>
                  <a:pt x="38400" y="96206"/>
                </a:cubicBezTo>
                <a:cubicBezTo>
                  <a:pt x="38400" y="96206"/>
                  <a:pt x="38400" y="96206"/>
                  <a:pt x="38400" y="96206"/>
                </a:cubicBezTo>
                <a:moveTo>
                  <a:pt x="120000" y="0"/>
                </a:moveTo>
                <a:cubicBezTo>
                  <a:pt x="43200" y="14482"/>
                  <a:pt x="0" y="36206"/>
                  <a:pt x="0" y="60000"/>
                </a:cubicBezTo>
                <a:cubicBezTo>
                  <a:pt x="0" y="60000"/>
                  <a:pt x="0" y="60000"/>
                  <a:pt x="0" y="60000"/>
                </a:cubicBezTo>
                <a:cubicBezTo>
                  <a:pt x="0" y="60000"/>
                  <a:pt x="0" y="60000"/>
                  <a:pt x="0" y="60000"/>
                </a:cubicBezTo>
                <a:cubicBezTo>
                  <a:pt x="0" y="60000"/>
                  <a:pt x="0" y="60000"/>
                  <a:pt x="0" y="60000"/>
                </a:cubicBezTo>
                <a:cubicBezTo>
                  <a:pt x="0" y="60000"/>
                  <a:pt x="0" y="60000"/>
                  <a:pt x="0" y="60000"/>
                </a:cubicBezTo>
                <a:cubicBezTo>
                  <a:pt x="0" y="60000"/>
                  <a:pt x="0" y="60000"/>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4827"/>
                  <a:pt x="0" y="54827"/>
                  <a:pt x="0" y="54827"/>
                </a:cubicBezTo>
                <a:cubicBezTo>
                  <a:pt x="0" y="54827"/>
                  <a:pt x="0" y="54827"/>
                  <a:pt x="0" y="54827"/>
                </a:cubicBezTo>
                <a:cubicBezTo>
                  <a:pt x="0" y="54827"/>
                  <a:pt x="0" y="54827"/>
                  <a:pt x="0" y="54827"/>
                </a:cubicBezTo>
                <a:cubicBezTo>
                  <a:pt x="0" y="54827"/>
                  <a:pt x="0" y="54827"/>
                  <a:pt x="0" y="54827"/>
                </a:cubicBezTo>
                <a:cubicBezTo>
                  <a:pt x="0" y="48620"/>
                  <a:pt x="4800" y="41379"/>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9200" y="35172"/>
                  <a:pt x="19200" y="35172"/>
                  <a:pt x="19200" y="35172"/>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38400" y="20689"/>
                  <a:pt x="72000" y="9310"/>
                  <a:pt x="120000" y="0"/>
                </a:cubicBezTo>
                <a:cubicBezTo>
                  <a:pt x="120000" y="0"/>
                  <a:pt x="120000" y="0"/>
                  <a:pt x="12000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1" name="Google Shape;491;p71"/>
          <p:cNvSpPr/>
          <p:nvPr/>
        </p:nvSpPr>
        <p:spPr>
          <a:xfrm>
            <a:off x="8979790" y="4193661"/>
            <a:ext cx="85724" cy="392112"/>
          </a:xfrm>
          <a:custGeom>
            <a:avLst/>
            <a:gdLst/>
            <a:ahLst/>
            <a:cxnLst/>
            <a:rect l="l" t="t" r="r" b="b"/>
            <a:pathLst>
              <a:path w="120000" h="120000" extrusionOk="0">
                <a:moveTo>
                  <a:pt x="24000" y="88965"/>
                </a:moveTo>
                <a:cubicBezTo>
                  <a:pt x="28800" y="92068"/>
                  <a:pt x="33600" y="94137"/>
                  <a:pt x="38400" y="96206"/>
                </a:cubicBezTo>
                <a:cubicBezTo>
                  <a:pt x="38400" y="96206"/>
                  <a:pt x="38400" y="96206"/>
                  <a:pt x="38400" y="96206"/>
                </a:cubicBezTo>
                <a:cubicBezTo>
                  <a:pt x="38400" y="96206"/>
                  <a:pt x="38400" y="96206"/>
                  <a:pt x="38400" y="96206"/>
                </a:cubicBezTo>
                <a:cubicBezTo>
                  <a:pt x="57600" y="105517"/>
                  <a:pt x="86400" y="112758"/>
                  <a:pt x="120000" y="120000"/>
                </a:cubicBezTo>
                <a:cubicBezTo>
                  <a:pt x="120000" y="120000"/>
                  <a:pt x="120000" y="120000"/>
                  <a:pt x="120000" y="120000"/>
                </a:cubicBezTo>
                <a:cubicBezTo>
                  <a:pt x="115200" y="120000"/>
                  <a:pt x="115200" y="120000"/>
                  <a:pt x="115200" y="120000"/>
                </a:cubicBezTo>
                <a:cubicBezTo>
                  <a:pt x="76800" y="111724"/>
                  <a:pt x="43200" y="101379"/>
                  <a:pt x="24000" y="88965"/>
                </a:cubicBezTo>
                <a:moveTo>
                  <a:pt x="0" y="60000"/>
                </a:moveTo>
                <a:cubicBezTo>
                  <a:pt x="0" y="60000"/>
                  <a:pt x="0" y="60000"/>
                  <a:pt x="0" y="60000"/>
                </a:cubicBezTo>
                <a:cubicBezTo>
                  <a:pt x="0" y="60000"/>
                  <a:pt x="0" y="60000"/>
                  <a:pt x="0" y="60000"/>
                </a:cubicBezTo>
                <a:cubicBezTo>
                  <a:pt x="0" y="60000"/>
                  <a:pt x="0" y="60000"/>
                  <a:pt x="0" y="60000"/>
                </a:cubicBezTo>
                <a:moveTo>
                  <a:pt x="0" y="60000"/>
                </a:moveTo>
                <a:cubicBezTo>
                  <a:pt x="0" y="60000"/>
                  <a:pt x="0" y="60000"/>
                  <a:pt x="0" y="60000"/>
                </a:cubicBezTo>
                <a:cubicBezTo>
                  <a:pt x="0" y="60000"/>
                  <a:pt x="0" y="60000"/>
                  <a:pt x="0" y="60000"/>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4827"/>
                </a:moveTo>
                <a:cubicBezTo>
                  <a:pt x="0" y="54827"/>
                  <a:pt x="0" y="54827"/>
                  <a:pt x="0" y="54827"/>
                </a:cubicBezTo>
                <a:cubicBezTo>
                  <a:pt x="0" y="54827"/>
                  <a:pt x="0" y="54827"/>
                  <a:pt x="0" y="54827"/>
                </a:cubicBezTo>
                <a:moveTo>
                  <a:pt x="0" y="54827"/>
                </a:moveTo>
                <a:cubicBezTo>
                  <a:pt x="0" y="54827"/>
                  <a:pt x="0" y="54827"/>
                  <a:pt x="0" y="54827"/>
                </a:cubicBezTo>
                <a:cubicBezTo>
                  <a:pt x="0" y="54827"/>
                  <a:pt x="0" y="54827"/>
                  <a:pt x="0" y="54827"/>
                </a:cubicBezTo>
                <a:moveTo>
                  <a:pt x="14400" y="35172"/>
                </a:moveTo>
                <a:cubicBezTo>
                  <a:pt x="14400" y="35172"/>
                  <a:pt x="14400" y="35172"/>
                  <a:pt x="14400" y="35172"/>
                </a:cubicBezTo>
                <a:cubicBezTo>
                  <a:pt x="14400" y="35172"/>
                  <a:pt x="14400" y="35172"/>
                  <a:pt x="14400" y="35172"/>
                </a:cubicBezTo>
                <a:moveTo>
                  <a:pt x="14400" y="35172"/>
                </a:moveTo>
                <a:cubicBezTo>
                  <a:pt x="14400" y="35172"/>
                  <a:pt x="14400" y="35172"/>
                  <a:pt x="14400" y="35172"/>
                </a:cubicBezTo>
                <a:cubicBezTo>
                  <a:pt x="14400" y="35172"/>
                  <a:pt x="14400" y="35172"/>
                  <a:pt x="14400" y="35172"/>
                </a:cubicBezTo>
                <a:moveTo>
                  <a:pt x="14400" y="35172"/>
                </a:moveTo>
                <a:cubicBezTo>
                  <a:pt x="14400" y="35172"/>
                  <a:pt x="14400" y="35172"/>
                  <a:pt x="14400" y="35172"/>
                </a:cubicBezTo>
                <a:cubicBezTo>
                  <a:pt x="14400" y="35172"/>
                  <a:pt x="14400" y="35172"/>
                  <a:pt x="14400" y="35172"/>
                </a:cubicBezTo>
                <a:moveTo>
                  <a:pt x="19200" y="35172"/>
                </a:moveTo>
                <a:cubicBezTo>
                  <a:pt x="19200" y="35172"/>
                  <a:pt x="19200" y="35172"/>
                  <a:pt x="14400" y="35172"/>
                </a:cubicBezTo>
                <a:cubicBezTo>
                  <a:pt x="19200" y="35172"/>
                  <a:pt x="19200" y="35172"/>
                  <a:pt x="19200" y="35172"/>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20000" y="0"/>
                </a:moveTo>
                <a:cubicBezTo>
                  <a:pt x="72000" y="9310"/>
                  <a:pt x="38400" y="20689"/>
                  <a:pt x="19200" y="34137"/>
                </a:cubicBezTo>
                <a:cubicBezTo>
                  <a:pt x="38400" y="20689"/>
                  <a:pt x="72000" y="9310"/>
                  <a:pt x="115200" y="0"/>
                </a:cubicBezTo>
                <a:cubicBezTo>
                  <a:pt x="120000" y="0"/>
                  <a:pt x="120000" y="0"/>
                  <a:pt x="120000" y="0"/>
                </a:cubicBezTo>
                <a:cubicBezTo>
                  <a:pt x="120000" y="0"/>
                  <a:pt x="120000" y="0"/>
                  <a:pt x="120000" y="0"/>
                </a:cubicBezTo>
              </a:path>
            </a:pathLst>
          </a:custGeom>
          <a:solidFill>
            <a:srgbClr val="8EAA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2" name="Google Shape;492;p71"/>
          <p:cNvSpPr/>
          <p:nvPr/>
        </p:nvSpPr>
        <p:spPr>
          <a:xfrm>
            <a:off x="9624315" y="4123811"/>
            <a:ext cx="269874" cy="266699"/>
          </a:xfrm>
          <a:custGeom>
            <a:avLst/>
            <a:gdLst/>
            <a:ahLst/>
            <a:cxnLst/>
            <a:rect l="l" t="t" r="r" b="b"/>
            <a:pathLst>
              <a:path w="120000" h="120000" extrusionOk="0">
                <a:moveTo>
                  <a:pt x="120000" y="0"/>
                </a:moveTo>
                <a:lnTo>
                  <a:pt x="120000" y="0"/>
                </a:lnTo>
                <a:lnTo>
                  <a:pt x="0" y="120000"/>
                </a:lnTo>
                <a:lnTo>
                  <a:pt x="0" y="120000"/>
                </a:lnTo>
                <a:lnTo>
                  <a:pt x="120000" y="0"/>
                </a:lnTo>
                <a:close/>
              </a:path>
            </a:pathLst>
          </a:custGeom>
          <a:solidFill>
            <a:srgbClr val="9BBB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3" name="Google Shape;493;p71"/>
          <p:cNvSpPr/>
          <p:nvPr/>
        </p:nvSpPr>
        <p:spPr>
          <a:xfrm>
            <a:off x="9624315" y="4123811"/>
            <a:ext cx="269874" cy="266699"/>
          </a:xfrm>
          <a:custGeom>
            <a:avLst/>
            <a:gdLst/>
            <a:ahLst/>
            <a:cxnLst/>
            <a:rect l="l" t="t" r="r" b="b"/>
            <a:pathLst>
              <a:path w="120000" h="120000" extrusionOk="0">
                <a:moveTo>
                  <a:pt x="120000" y="0"/>
                </a:moveTo>
                <a:lnTo>
                  <a:pt x="120000" y="0"/>
                </a:lnTo>
                <a:lnTo>
                  <a:pt x="0" y="120000"/>
                </a:lnTo>
                <a:lnTo>
                  <a:pt x="0" y="12000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4" name="Google Shape;494;p71"/>
          <p:cNvSpPr/>
          <p:nvPr/>
        </p:nvSpPr>
        <p:spPr>
          <a:xfrm>
            <a:off x="9411590" y="4177786"/>
            <a:ext cx="212724" cy="212724"/>
          </a:xfrm>
          <a:custGeom>
            <a:avLst/>
            <a:gdLst/>
            <a:ahLst/>
            <a:cxnLst/>
            <a:rect l="l" t="t" r="r" b="b"/>
            <a:pathLst>
              <a:path w="120000" h="120000" extrusionOk="0">
                <a:moveTo>
                  <a:pt x="0" y="0"/>
                </a:moveTo>
                <a:cubicBezTo>
                  <a:pt x="0" y="1904"/>
                  <a:pt x="1904" y="1904"/>
                  <a:pt x="1904" y="1904"/>
                </a:cubicBezTo>
                <a:cubicBezTo>
                  <a:pt x="24761" y="24761"/>
                  <a:pt x="24761" y="24761"/>
                  <a:pt x="24761" y="24761"/>
                </a:cubicBezTo>
                <a:cubicBezTo>
                  <a:pt x="120000" y="120000"/>
                  <a:pt x="120000" y="120000"/>
                  <a:pt x="120000" y="120000"/>
                </a:cubicBezTo>
                <a:cubicBezTo>
                  <a:pt x="120000" y="120000"/>
                  <a:pt x="120000" y="120000"/>
                  <a:pt x="120000" y="120000"/>
                </a:cubicBezTo>
                <a:cubicBezTo>
                  <a:pt x="24761" y="24761"/>
                  <a:pt x="24761" y="24761"/>
                  <a:pt x="24761" y="24761"/>
                </a:cubicBezTo>
                <a:cubicBezTo>
                  <a:pt x="1904" y="3809"/>
                  <a:pt x="1904" y="3809"/>
                  <a:pt x="1904" y="3809"/>
                </a:cubicBezTo>
                <a:cubicBezTo>
                  <a:pt x="1904" y="1904"/>
                  <a:pt x="0" y="1904"/>
                  <a:pt x="0" y="0"/>
                </a:cubicBezTo>
              </a:path>
            </a:pathLst>
          </a:custGeom>
          <a:solidFill>
            <a:srgbClr val="839B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5" name="Google Shape;495;p71"/>
          <p:cNvSpPr/>
          <p:nvPr/>
        </p:nvSpPr>
        <p:spPr>
          <a:xfrm>
            <a:off x="9624315" y="4390511"/>
            <a:ext cx="269874" cy="268288"/>
          </a:xfrm>
          <a:custGeom>
            <a:avLst/>
            <a:gdLst/>
            <a:ahLst/>
            <a:cxnLst/>
            <a:rect l="l" t="t" r="r" b="b"/>
            <a:pathLst>
              <a:path w="120000" h="120000" extrusionOk="0">
                <a:moveTo>
                  <a:pt x="0" y="0"/>
                </a:moveTo>
                <a:lnTo>
                  <a:pt x="0" y="0"/>
                </a:lnTo>
                <a:lnTo>
                  <a:pt x="120000" y="120000"/>
                </a:lnTo>
                <a:lnTo>
                  <a:pt x="120000" y="120000"/>
                </a:lnTo>
                <a:lnTo>
                  <a:pt x="0" y="0"/>
                </a:lnTo>
                <a:close/>
              </a:path>
            </a:pathLst>
          </a:custGeom>
          <a:solidFill>
            <a:srgbClr val="9BBB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6" name="Google Shape;496;p71"/>
          <p:cNvSpPr/>
          <p:nvPr/>
        </p:nvSpPr>
        <p:spPr>
          <a:xfrm>
            <a:off x="9624315" y="4390511"/>
            <a:ext cx="269874" cy="268288"/>
          </a:xfrm>
          <a:custGeom>
            <a:avLst/>
            <a:gdLst/>
            <a:ahLst/>
            <a:cxnLst/>
            <a:rect l="l" t="t" r="r" b="b"/>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7" name="Google Shape;497;p71"/>
          <p:cNvSpPr/>
          <p:nvPr/>
        </p:nvSpPr>
        <p:spPr>
          <a:xfrm>
            <a:off x="9246490" y="4484172"/>
            <a:ext cx="284162" cy="174625"/>
          </a:xfrm>
          <a:custGeom>
            <a:avLst/>
            <a:gdLst/>
            <a:ahLst/>
            <a:cxnLst/>
            <a:rect l="l" t="t" r="r" b="b"/>
            <a:pathLst>
              <a:path w="120000" h="120000" extrusionOk="0">
                <a:moveTo>
                  <a:pt x="0" y="120000"/>
                </a:moveTo>
                <a:cubicBezTo>
                  <a:pt x="0" y="120000"/>
                  <a:pt x="0" y="120000"/>
                  <a:pt x="0" y="120000"/>
                </a:cubicBezTo>
                <a:cubicBezTo>
                  <a:pt x="0" y="120000"/>
                  <a:pt x="0" y="120000"/>
                  <a:pt x="0" y="120000"/>
                </a:cubicBezTo>
                <a:moveTo>
                  <a:pt x="120000" y="0"/>
                </a:moveTo>
                <a:cubicBezTo>
                  <a:pt x="88571" y="50769"/>
                  <a:pt x="88571" y="50769"/>
                  <a:pt x="88571" y="50769"/>
                </a:cubicBezTo>
                <a:cubicBezTo>
                  <a:pt x="71428" y="78461"/>
                  <a:pt x="71428" y="78461"/>
                  <a:pt x="71428" y="78461"/>
                </a:cubicBezTo>
                <a:cubicBezTo>
                  <a:pt x="67142" y="83076"/>
                  <a:pt x="62857" y="90000"/>
                  <a:pt x="57142" y="94615"/>
                </a:cubicBezTo>
                <a:cubicBezTo>
                  <a:pt x="62857" y="90000"/>
                  <a:pt x="67142" y="83076"/>
                  <a:pt x="71428" y="78461"/>
                </a:cubicBezTo>
                <a:cubicBezTo>
                  <a:pt x="88571" y="50769"/>
                  <a:pt x="88571" y="50769"/>
                  <a:pt x="88571" y="50769"/>
                </a:cubicBezTo>
                <a:cubicBezTo>
                  <a:pt x="120000" y="0"/>
                  <a:pt x="120000" y="0"/>
                  <a:pt x="120000" y="0"/>
                </a:cubicBezTo>
              </a:path>
            </a:pathLst>
          </a:custGeom>
          <a:solidFill>
            <a:srgbClr val="839B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8" name="Google Shape;498;p71"/>
          <p:cNvSpPr/>
          <p:nvPr/>
        </p:nvSpPr>
        <p:spPr>
          <a:xfrm>
            <a:off x="507146" y="1306070"/>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499" name="Google Shape;499;p71"/>
          <p:cNvSpPr/>
          <p:nvPr/>
        </p:nvSpPr>
        <p:spPr>
          <a:xfrm>
            <a:off x="507146" y="2534266"/>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00" name="Google Shape;500;p71"/>
          <p:cNvSpPr/>
          <p:nvPr/>
        </p:nvSpPr>
        <p:spPr>
          <a:xfrm>
            <a:off x="506448" y="5115595"/>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01" name="Google Shape;501;p71"/>
          <p:cNvSpPr/>
          <p:nvPr/>
        </p:nvSpPr>
        <p:spPr>
          <a:xfrm>
            <a:off x="506448" y="3848180"/>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nvGrpSpPr>
          <p:cNvPr id="502" name="Google Shape;502;p71"/>
          <p:cNvGrpSpPr/>
          <p:nvPr/>
        </p:nvGrpSpPr>
        <p:grpSpPr>
          <a:xfrm>
            <a:off x="8852789" y="1619529"/>
            <a:ext cx="2105024" cy="1658938"/>
            <a:chOff x="5946775" y="4468571"/>
            <a:chExt cx="2105024" cy="1658938"/>
          </a:xfrm>
        </p:grpSpPr>
        <p:sp>
          <p:nvSpPr>
            <p:cNvPr id="503" name="Google Shape;503;p71"/>
            <p:cNvSpPr/>
            <p:nvPr/>
          </p:nvSpPr>
          <p:spPr>
            <a:xfrm>
              <a:off x="5946775" y="5032135"/>
              <a:ext cx="2105024" cy="534988"/>
            </a:xfrm>
            <a:custGeom>
              <a:avLst/>
              <a:gdLst/>
              <a:ahLst/>
              <a:cxnLst/>
              <a:rect l="l" t="t" r="r" b="b"/>
              <a:pathLst>
                <a:path w="120000" h="120000" extrusionOk="0">
                  <a:moveTo>
                    <a:pt x="15192" y="120000"/>
                  </a:moveTo>
                  <a:cubicBezTo>
                    <a:pt x="104807" y="120000"/>
                    <a:pt x="104807" y="120000"/>
                    <a:pt x="104807" y="120000"/>
                  </a:cubicBezTo>
                  <a:cubicBezTo>
                    <a:pt x="113269" y="120000"/>
                    <a:pt x="120000" y="92830"/>
                    <a:pt x="120000" y="59622"/>
                  </a:cubicBezTo>
                  <a:cubicBezTo>
                    <a:pt x="120000" y="26415"/>
                    <a:pt x="113269" y="0"/>
                    <a:pt x="104807" y="0"/>
                  </a:cubicBezTo>
                  <a:cubicBezTo>
                    <a:pt x="15192" y="0"/>
                    <a:pt x="15192" y="0"/>
                    <a:pt x="15192" y="0"/>
                  </a:cubicBezTo>
                  <a:cubicBezTo>
                    <a:pt x="6730" y="0"/>
                    <a:pt x="0" y="26415"/>
                    <a:pt x="0" y="59622"/>
                  </a:cubicBezTo>
                  <a:cubicBezTo>
                    <a:pt x="0" y="92830"/>
                    <a:pt x="6730" y="120000"/>
                    <a:pt x="15192" y="12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4" name="Google Shape;504;p71"/>
            <p:cNvSpPr/>
            <p:nvPr/>
          </p:nvSpPr>
          <p:spPr>
            <a:xfrm>
              <a:off x="5946775" y="4468571"/>
              <a:ext cx="1096962" cy="1658938"/>
            </a:xfrm>
            <a:custGeom>
              <a:avLst/>
              <a:gdLst/>
              <a:ahLst/>
              <a:cxnLst/>
              <a:rect l="l" t="t" r="r" b="b"/>
              <a:pathLst>
                <a:path w="120000" h="120000" extrusionOk="0">
                  <a:moveTo>
                    <a:pt x="0" y="60000"/>
                  </a:moveTo>
                  <a:cubicBezTo>
                    <a:pt x="0" y="65609"/>
                    <a:pt x="3323" y="70487"/>
                    <a:pt x="8861" y="74146"/>
                  </a:cubicBezTo>
                  <a:cubicBezTo>
                    <a:pt x="9230" y="74146"/>
                    <a:pt x="9230" y="74146"/>
                    <a:pt x="9230" y="74146"/>
                  </a:cubicBezTo>
                  <a:cubicBezTo>
                    <a:pt x="67200" y="112439"/>
                    <a:pt x="67200" y="112439"/>
                    <a:pt x="67200" y="112439"/>
                  </a:cubicBezTo>
                  <a:cubicBezTo>
                    <a:pt x="78646" y="120000"/>
                    <a:pt x="97107" y="120000"/>
                    <a:pt x="108553" y="112439"/>
                  </a:cubicBezTo>
                  <a:cubicBezTo>
                    <a:pt x="120000" y="104878"/>
                    <a:pt x="120000" y="92682"/>
                    <a:pt x="108553" y="85121"/>
                  </a:cubicBezTo>
                  <a:cubicBezTo>
                    <a:pt x="70523" y="60000"/>
                    <a:pt x="70523" y="60000"/>
                    <a:pt x="70523" y="60000"/>
                  </a:cubicBezTo>
                  <a:cubicBezTo>
                    <a:pt x="108553" y="35121"/>
                    <a:pt x="108553" y="35121"/>
                    <a:pt x="108553" y="35121"/>
                  </a:cubicBezTo>
                  <a:cubicBezTo>
                    <a:pt x="120000" y="27560"/>
                    <a:pt x="120000" y="15121"/>
                    <a:pt x="108553" y="7560"/>
                  </a:cubicBezTo>
                  <a:cubicBezTo>
                    <a:pt x="97107" y="0"/>
                    <a:pt x="78646" y="0"/>
                    <a:pt x="67200" y="7560"/>
                  </a:cubicBezTo>
                  <a:cubicBezTo>
                    <a:pt x="9230" y="45853"/>
                    <a:pt x="9230" y="45853"/>
                    <a:pt x="9230" y="45853"/>
                  </a:cubicBezTo>
                  <a:cubicBezTo>
                    <a:pt x="8861" y="45853"/>
                    <a:pt x="8861" y="45853"/>
                    <a:pt x="8861" y="45853"/>
                  </a:cubicBezTo>
                  <a:cubicBezTo>
                    <a:pt x="3323" y="49512"/>
                    <a:pt x="0" y="54390"/>
                    <a:pt x="0" y="6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5" name="Google Shape;505;p71"/>
            <p:cNvSpPr/>
            <p:nvPr/>
          </p:nvSpPr>
          <p:spPr>
            <a:xfrm>
              <a:off x="5946775" y="5032135"/>
              <a:ext cx="644524" cy="534988"/>
            </a:xfrm>
            <a:custGeom>
              <a:avLst/>
              <a:gdLst/>
              <a:ahLst/>
              <a:cxnLst/>
              <a:rect l="l" t="t" r="r" b="b"/>
              <a:pathLst>
                <a:path w="120000" h="120000" extrusionOk="0">
                  <a:moveTo>
                    <a:pt x="49633" y="0"/>
                  </a:moveTo>
                  <a:cubicBezTo>
                    <a:pt x="36439" y="0"/>
                    <a:pt x="24502" y="6037"/>
                    <a:pt x="15706" y="15849"/>
                  </a:cubicBezTo>
                  <a:cubicBezTo>
                    <a:pt x="15706" y="15849"/>
                    <a:pt x="15706" y="15849"/>
                    <a:pt x="15706" y="15849"/>
                  </a:cubicBezTo>
                  <a:cubicBezTo>
                    <a:pt x="15706" y="15849"/>
                    <a:pt x="15706" y="15849"/>
                    <a:pt x="15706" y="15849"/>
                  </a:cubicBezTo>
                  <a:cubicBezTo>
                    <a:pt x="15078" y="15849"/>
                    <a:pt x="15078" y="15849"/>
                    <a:pt x="15078" y="15849"/>
                  </a:cubicBezTo>
                  <a:cubicBezTo>
                    <a:pt x="9424" y="22641"/>
                    <a:pt x="5026" y="30943"/>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1509"/>
                  </a:cubicBezTo>
                  <a:cubicBezTo>
                    <a:pt x="2513" y="41509"/>
                    <a:pt x="2513"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628" y="46037"/>
                    <a:pt x="0" y="51320"/>
                    <a:pt x="0" y="55849"/>
                  </a:cubicBezTo>
                  <a:cubicBezTo>
                    <a:pt x="0" y="55849"/>
                    <a:pt x="0" y="55849"/>
                    <a:pt x="0" y="55849"/>
                  </a:cubicBezTo>
                  <a:cubicBezTo>
                    <a:pt x="0" y="55849"/>
                    <a:pt x="0" y="55849"/>
                    <a:pt x="0" y="55849"/>
                  </a:cubicBezTo>
                  <a:cubicBezTo>
                    <a:pt x="0" y="55849"/>
                    <a:pt x="0" y="55849"/>
                    <a:pt x="0" y="55849"/>
                  </a:cubicBezTo>
                  <a:cubicBezTo>
                    <a:pt x="0" y="55849"/>
                    <a:pt x="0" y="55849"/>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9622"/>
                    <a:pt x="0" y="59622"/>
                    <a:pt x="0" y="59622"/>
                  </a:cubicBezTo>
                  <a:cubicBezTo>
                    <a:pt x="0" y="59622"/>
                    <a:pt x="0" y="59622"/>
                    <a:pt x="0" y="59622"/>
                  </a:cubicBezTo>
                  <a:cubicBezTo>
                    <a:pt x="0" y="59622"/>
                    <a:pt x="0" y="59622"/>
                    <a:pt x="0" y="59622"/>
                  </a:cubicBezTo>
                  <a:cubicBezTo>
                    <a:pt x="0" y="59622"/>
                    <a:pt x="0" y="59622"/>
                    <a:pt x="0" y="59622"/>
                  </a:cubicBezTo>
                  <a:cubicBezTo>
                    <a:pt x="0" y="67169"/>
                    <a:pt x="628" y="74716"/>
                    <a:pt x="3141" y="80754"/>
                  </a:cubicBezTo>
                  <a:cubicBezTo>
                    <a:pt x="5654" y="89811"/>
                    <a:pt x="10052" y="97358"/>
                    <a:pt x="15078" y="103396"/>
                  </a:cubicBezTo>
                  <a:cubicBezTo>
                    <a:pt x="15706" y="103396"/>
                    <a:pt x="15706" y="103396"/>
                    <a:pt x="15706" y="103396"/>
                  </a:cubicBezTo>
                  <a:cubicBezTo>
                    <a:pt x="15706" y="103396"/>
                    <a:pt x="15706" y="103396"/>
                    <a:pt x="15706" y="103396"/>
                  </a:cubicBezTo>
                  <a:cubicBezTo>
                    <a:pt x="15706" y="103396"/>
                    <a:pt x="15706" y="103396"/>
                    <a:pt x="15706" y="103396"/>
                  </a:cubicBezTo>
                  <a:cubicBezTo>
                    <a:pt x="24502" y="113207"/>
                    <a:pt x="36439" y="120000"/>
                    <a:pt x="49633" y="120000"/>
                  </a:cubicBezTo>
                  <a:cubicBezTo>
                    <a:pt x="49633" y="120000"/>
                    <a:pt x="49633" y="120000"/>
                    <a:pt x="49633" y="120000"/>
                  </a:cubicBezTo>
                  <a:cubicBezTo>
                    <a:pt x="49633" y="120000"/>
                    <a:pt x="49633" y="120000"/>
                    <a:pt x="49633" y="120000"/>
                  </a:cubicBezTo>
                  <a:cubicBezTo>
                    <a:pt x="59057" y="120000"/>
                    <a:pt x="67225" y="116981"/>
                    <a:pt x="74764" y="111698"/>
                  </a:cubicBezTo>
                  <a:cubicBezTo>
                    <a:pt x="77277" y="110188"/>
                    <a:pt x="79162" y="107924"/>
                    <a:pt x="81047" y="106415"/>
                  </a:cubicBezTo>
                  <a:cubicBezTo>
                    <a:pt x="88586" y="97358"/>
                    <a:pt x="88586" y="97358"/>
                    <a:pt x="88586" y="97358"/>
                  </a:cubicBezTo>
                  <a:cubicBezTo>
                    <a:pt x="102408" y="80754"/>
                    <a:pt x="102408" y="80754"/>
                    <a:pt x="102408" y="80754"/>
                  </a:cubicBezTo>
                  <a:cubicBezTo>
                    <a:pt x="120000" y="59622"/>
                    <a:pt x="120000" y="59622"/>
                    <a:pt x="120000" y="59622"/>
                  </a:cubicBezTo>
                  <a:cubicBezTo>
                    <a:pt x="88586" y="21886"/>
                    <a:pt x="88586" y="21886"/>
                    <a:pt x="88586" y="21886"/>
                  </a:cubicBezTo>
                  <a:cubicBezTo>
                    <a:pt x="81047" y="12830"/>
                    <a:pt x="81047" y="12830"/>
                    <a:pt x="81047" y="12830"/>
                  </a:cubicBezTo>
                  <a:cubicBezTo>
                    <a:pt x="81047" y="12830"/>
                    <a:pt x="80418" y="12830"/>
                    <a:pt x="80418" y="12075"/>
                  </a:cubicBezTo>
                  <a:cubicBezTo>
                    <a:pt x="71623" y="4528"/>
                    <a:pt x="60942" y="0"/>
                    <a:pt x="49633" y="0"/>
                  </a:cubicBezTo>
                </a:path>
              </a:pathLst>
            </a:custGeom>
            <a:solidFill>
              <a:srgbClr val="222A3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6" name="Google Shape;506;p71"/>
            <p:cNvSpPr/>
            <p:nvPr/>
          </p:nvSpPr>
          <p:spPr>
            <a:xfrm>
              <a:off x="6213475" y="5032135"/>
              <a:ext cx="647700" cy="266699"/>
            </a:xfrm>
            <a:custGeom>
              <a:avLst/>
              <a:gdLst/>
              <a:ahLst/>
              <a:cxnLst/>
              <a:rect l="l" t="t" r="r" b="b"/>
              <a:pathLst>
                <a:path w="120000" h="120000" extrusionOk="0">
                  <a:moveTo>
                    <a:pt x="0" y="0"/>
                  </a:moveTo>
                  <a:cubicBezTo>
                    <a:pt x="11250" y="0"/>
                    <a:pt x="21875" y="9113"/>
                    <a:pt x="30625" y="24303"/>
                  </a:cubicBezTo>
                  <a:cubicBezTo>
                    <a:pt x="30625" y="25822"/>
                    <a:pt x="31250" y="25822"/>
                    <a:pt x="31250" y="27341"/>
                  </a:cubicBezTo>
                  <a:cubicBezTo>
                    <a:pt x="38750" y="44050"/>
                    <a:pt x="38750" y="44050"/>
                    <a:pt x="38750" y="44050"/>
                  </a:cubicBezTo>
                  <a:cubicBezTo>
                    <a:pt x="70000" y="120000"/>
                    <a:pt x="70000" y="120000"/>
                    <a:pt x="70000" y="120000"/>
                  </a:cubicBezTo>
                  <a:cubicBezTo>
                    <a:pt x="70000" y="120000"/>
                    <a:pt x="70000" y="120000"/>
                    <a:pt x="70000" y="120000"/>
                  </a:cubicBezTo>
                  <a:cubicBezTo>
                    <a:pt x="70000" y="120000"/>
                    <a:pt x="70000" y="120000"/>
                    <a:pt x="70000" y="120000"/>
                  </a:cubicBezTo>
                  <a:cubicBezTo>
                    <a:pt x="120000" y="0"/>
                    <a:pt x="120000" y="0"/>
                    <a:pt x="120000" y="0"/>
                  </a:cubicBezTo>
                  <a:cubicBezTo>
                    <a:pt x="0" y="0"/>
                    <a:pt x="0" y="0"/>
                    <a:pt x="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7" name="Google Shape;507;p71"/>
            <p:cNvSpPr/>
            <p:nvPr/>
          </p:nvSpPr>
          <p:spPr>
            <a:xfrm>
              <a:off x="6213475" y="5298835"/>
              <a:ext cx="647700" cy="268288"/>
            </a:xfrm>
            <a:custGeom>
              <a:avLst/>
              <a:gdLst/>
              <a:ahLst/>
              <a:cxnLst/>
              <a:rect l="l" t="t" r="r" b="b"/>
              <a:pathLst>
                <a:path w="120000" h="120000" extrusionOk="0">
                  <a:moveTo>
                    <a:pt x="70000" y="0"/>
                  </a:moveTo>
                  <a:cubicBezTo>
                    <a:pt x="52500" y="42000"/>
                    <a:pt x="52500" y="42000"/>
                    <a:pt x="52500" y="42000"/>
                  </a:cubicBezTo>
                  <a:cubicBezTo>
                    <a:pt x="38750" y="75000"/>
                    <a:pt x="38750" y="75000"/>
                    <a:pt x="38750" y="75000"/>
                  </a:cubicBezTo>
                  <a:cubicBezTo>
                    <a:pt x="31250" y="93000"/>
                    <a:pt x="31250" y="93000"/>
                    <a:pt x="31250" y="93000"/>
                  </a:cubicBezTo>
                  <a:cubicBezTo>
                    <a:pt x="29375" y="96000"/>
                    <a:pt x="27500" y="100500"/>
                    <a:pt x="25000" y="103500"/>
                  </a:cubicBezTo>
                  <a:cubicBezTo>
                    <a:pt x="17500" y="114000"/>
                    <a:pt x="9375" y="120000"/>
                    <a:pt x="0" y="120000"/>
                  </a:cubicBezTo>
                  <a:cubicBezTo>
                    <a:pt x="0" y="120000"/>
                    <a:pt x="0" y="120000"/>
                    <a:pt x="0" y="120000"/>
                  </a:cubicBezTo>
                  <a:cubicBezTo>
                    <a:pt x="120000" y="120000"/>
                    <a:pt x="120000" y="120000"/>
                    <a:pt x="120000" y="120000"/>
                  </a:cubicBezTo>
                  <a:cubicBezTo>
                    <a:pt x="70000" y="0"/>
                    <a:pt x="70000" y="0"/>
                    <a:pt x="7000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508" name="Google Shape;508;p71"/>
          <p:cNvGrpSpPr/>
          <p:nvPr/>
        </p:nvGrpSpPr>
        <p:grpSpPr>
          <a:xfrm>
            <a:off x="7179565" y="559872"/>
            <a:ext cx="2105024" cy="1658938"/>
            <a:chOff x="4146550" y="1468196"/>
            <a:chExt cx="2105024" cy="1658938"/>
          </a:xfrm>
        </p:grpSpPr>
        <p:sp>
          <p:nvSpPr>
            <p:cNvPr id="509" name="Google Shape;509;p71"/>
            <p:cNvSpPr/>
            <p:nvPr/>
          </p:nvSpPr>
          <p:spPr>
            <a:xfrm>
              <a:off x="4146550" y="2031759"/>
              <a:ext cx="2105024" cy="531812"/>
            </a:xfrm>
            <a:custGeom>
              <a:avLst/>
              <a:gdLst/>
              <a:ahLst/>
              <a:cxnLst/>
              <a:rect l="l" t="t" r="r" b="b"/>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0" name="Google Shape;510;p71"/>
            <p:cNvSpPr/>
            <p:nvPr/>
          </p:nvSpPr>
          <p:spPr>
            <a:xfrm>
              <a:off x="5154612" y="1468196"/>
              <a:ext cx="1096962" cy="1658938"/>
            </a:xfrm>
            <a:custGeom>
              <a:avLst/>
              <a:gdLst/>
              <a:ahLst/>
              <a:cxnLst/>
              <a:rect l="l" t="t" r="r" b="b"/>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1" name="Google Shape;511;p71"/>
            <p:cNvSpPr/>
            <p:nvPr/>
          </p:nvSpPr>
          <p:spPr>
            <a:xfrm>
              <a:off x="5607050" y="2031759"/>
              <a:ext cx="644524" cy="531812"/>
            </a:xfrm>
            <a:custGeom>
              <a:avLst/>
              <a:gdLst/>
              <a:ahLst/>
              <a:cxnLst/>
              <a:rect l="l" t="t" r="r" b="b"/>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2" name="Google Shape;512;p71"/>
            <p:cNvSpPr/>
            <p:nvPr/>
          </p:nvSpPr>
          <p:spPr>
            <a:xfrm>
              <a:off x="5337175" y="2031759"/>
              <a:ext cx="647700" cy="265113"/>
            </a:xfrm>
            <a:custGeom>
              <a:avLst/>
              <a:gdLst/>
              <a:ahLst/>
              <a:cxnLst/>
              <a:rect l="l" t="t" r="r" b="b"/>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3" name="Google Shape;513;p71"/>
            <p:cNvSpPr/>
            <p:nvPr/>
          </p:nvSpPr>
          <p:spPr>
            <a:xfrm>
              <a:off x="5337175" y="2296872"/>
              <a:ext cx="647700" cy="266699"/>
            </a:xfrm>
            <a:custGeom>
              <a:avLst/>
              <a:gdLst/>
              <a:ahLst/>
              <a:cxnLst/>
              <a:rect l="l" t="t" r="r" b="b"/>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14" name="Google Shape;514;p71"/>
          <p:cNvSpPr txBox="1">
            <a:spLocks noGrp="1"/>
          </p:cNvSpPr>
          <p:nvPr>
            <p:ph type="body" idx="2"/>
          </p:nvPr>
        </p:nvSpPr>
        <p:spPr>
          <a:xfrm>
            <a:off x="905608" y="1249053"/>
            <a:ext cx="5190391"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71"/>
          <p:cNvSpPr txBox="1">
            <a:spLocks noGrp="1"/>
          </p:cNvSpPr>
          <p:nvPr>
            <p:ph type="body" idx="3"/>
          </p:nvPr>
        </p:nvSpPr>
        <p:spPr>
          <a:xfrm>
            <a:off x="905609" y="1660599"/>
            <a:ext cx="5190391" cy="757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71"/>
          <p:cNvSpPr txBox="1">
            <a:spLocks noGrp="1"/>
          </p:cNvSpPr>
          <p:nvPr>
            <p:ph type="body" idx="4"/>
          </p:nvPr>
        </p:nvSpPr>
        <p:spPr>
          <a:xfrm>
            <a:off x="905608" y="2518553"/>
            <a:ext cx="5190391"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71"/>
          <p:cNvSpPr txBox="1">
            <a:spLocks noGrp="1"/>
          </p:cNvSpPr>
          <p:nvPr>
            <p:ph type="body" idx="5"/>
          </p:nvPr>
        </p:nvSpPr>
        <p:spPr>
          <a:xfrm>
            <a:off x="905609" y="2930099"/>
            <a:ext cx="5190391" cy="757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71"/>
          <p:cNvSpPr txBox="1">
            <a:spLocks noGrp="1"/>
          </p:cNvSpPr>
          <p:nvPr>
            <p:ph type="body" idx="6"/>
          </p:nvPr>
        </p:nvSpPr>
        <p:spPr>
          <a:xfrm>
            <a:off x="905608" y="3774421"/>
            <a:ext cx="5190391"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71"/>
          <p:cNvSpPr txBox="1">
            <a:spLocks noGrp="1"/>
          </p:cNvSpPr>
          <p:nvPr>
            <p:ph type="body" idx="7"/>
          </p:nvPr>
        </p:nvSpPr>
        <p:spPr>
          <a:xfrm>
            <a:off x="905609" y="4185967"/>
            <a:ext cx="5190391" cy="757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0" name="Google Shape;520;p71"/>
          <p:cNvSpPr txBox="1">
            <a:spLocks noGrp="1"/>
          </p:cNvSpPr>
          <p:nvPr>
            <p:ph type="body" idx="8"/>
          </p:nvPr>
        </p:nvSpPr>
        <p:spPr>
          <a:xfrm>
            <a:off x="905608" y="5041623"/>
            <a:ext cx="5190391"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1" name="Google Shape;521;p71"/>
          <p:cNvSpPr txBox="1">
            <a:spLocks noGrp="1"/>
          </p:cNvSpPr>
          <p:nvPr>
            <p:ph type="body" idx="9"/>
          </p:nvPr>
        </p:nvSpPr>
        <p:spPr>
          <a:xfrm>
            <a:off x="905609" y="5453169"/>
            <a:ext cx="5190391" cy="75745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522" name="Google Shape;522;p71"/>
          <p:cNvGrpSpPr/>
          <p:nvPr/>
        </p:nvGrpSpPr>
        <p:grpSpPr>
          <a:xfrm>
            <a:off x="7179565" y="2719086"/>
            <a:ext cx="2105024" cy="1658938"/>
            <a:chOff x="4146550" y="1468196"/>
            <a:chExt cx="2105024" cy="1658938"/>
          </a:xfrm>
        </p:grpSpPr>
        <p:sp>
          <p:nvSpPr>
            <p:cNvPr id="523" name="Google Shape;523;p71"/>
            <p:cNvSpPr/>
            <p:nvPr/>
          </p:nvSpPr>
          <p:spPr>
            <a:xfrm>
              <a:off x="4146550" y="2031759"/>
              <a:ext cx="2105024" cy="531812"/>
            </a:xfrm>
            <a:custGeom>
              <a:avLst/>
              <a:gdLst/>
              <a:ahLst/>
              <a:cxnLst/>
              <a:rect l="l" t="t" r="r" b="b"/>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4" name="Google Shape;524;p71"/>
            <p:cNvSpPr/>
            <p:nvPr/>
          </p:nvSpPr>
          <p:spPr>
            <a:xfrm>
              <a:off x="5154612" y="1468196"/>
              <a:ext cx="1096962" cy="1658938"/>
            </a:xfrm>
            <a:custGeom>
              <a:avLst/>
              <a:gdLst/>
              <a:ahLst/>
              <a:cxnLst/>
              <a:rect l="l" t="t" r="r" b="b"/>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5" name="Google Shape;525;p71"/>
            <p:cNvSpPr/>
            <p:nvPr/>
          </p:nvSpPr>
          <p:spPr>
            <a:xfrm>
              <a:off x="5607050" y="2031759"/>
              <a:ext cx="644524" cy="531812"/>
            </a:xfrm>
            <a:custGeom>
              <a:avLst/>
              <a:gdLst/>
              <a:ahLst/>
              <a:cxnLst/>
              <a:rect l="l" t="t" r="r" b="b"/>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6" name="Google Shape;526;p71"/>
            <p:cNvSpPr/>
            <p:nvPr/>
          </p:nvSpPr>
          <p:spPr>
            <a:xfrm>
              <a:off x="5337175" y="2031759"/>
              <a:ext cx="647700" cy="265113"/>
            </a:xfrm>
            <a:custGeom>
              <a:avLst/>
              <a:gdLst/>
              <a:ahLst/>
              <a:cxnLst/>
              <a:rect l="l" t="t" r="r" b="b"/>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7" name="Google Shape;527;p71"/>
            <p:cNvSpPr/>
            <p:nvPr/>
          </p:nvSpPr>
          <p:spPr>
            <a:xfrm>
              <a:off x="5337175" y="2296872"/>
              <a:ext cx="647700" cy="266699"/>
            </a:xfrm>
            <a:custGeom>
              <a:avLst/>
              <a:gdLst/>
              <a:ahLst/>
              <a:cxnLst/>
              <a:rect l="l" t="t" r="r" b="b"/>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528" name="Google Shape;528;p71"/>
          <p:cNvGrpSpPr/>
          <p:nvPr/>
        </p:nvGrpSpPr>
        <p:grpSpPr>
          <a:xfrm>
            <a:off x="8852789" y="3752912"/>
            <a:ext cx="2105024" cy="1658938"/>
            <a:chOff x="5946775" y="4468571"/>
            <a:chExt cx="2105024" cy="1658938"/>
          </a:xfrm>
        </p:grpSpPr>
        <p:sp>
          <p:nvSpPr>
            <p:cNvPr id="529" name="Google Shape;529;p71"/>
            <p:cNvSpPr/>
            <p:nvPr/>
          </p:nvSpPr>
          <p:spPr>
            <a:xfrm>
              <a:off x="5946775" y="5032135"/>
              <a:ext cx="2105024" cy="534988"/>
            </a:xfrm>
            <a:custGeom>
              <a:avLst/>
              <a:gdLst/>
              <a:ahLst/>
              <a:cxnLst/>
              <a:rect l="l" t="t" r="r" b="b"/>
              <a:pathLst>
                <a:path w="120000" h="120000" extrusionOk="0">
                  <a:moveTo>
                    <a:pt x="15192" y="120000"/>
                  </a:moveTo>
                  <a:cubicBezTo>
                    <a:pt x="104807" y="120000"/>
                    <a:pt x="104807" y="120000"/>
                    <a:pt x="104807" y="120000"/>
                  </a:cubicBezTo>
                  <a:cubicBezTo>
                    <a:pt x="113269" y="120000"/>
                    <a:pt x="120000" y="92830"/>
                    <a:pt x="120000" y="59622"/>
                  </a:cubicBezTo>
                  <a:cubicBezTo>
                    <a:pt x="120000" y="26415"/>
                    <a:pt x="113269" y="0"/>
                    <a:pt x="104807" y="0"/>
                  </a:cubicBezTo>
                  <a:cubicBezTo>
                    <a:pt x="15192" y="0"/>
                    <a:pt x="15192" y="0"/>
                    <a:pt x="15192" y="0"/>
                  </a:cubicBezTo>
                  <a:cubicBezTo>
                    <a:pt x="6730" y="0"/>
                    <a:pt x="0" y="26415"/>
                    <a:pt x="0" y="59622"/>
                  </a:cubicBezTo>
                  <a:cubicBezTo>
                    <a:pt x="0" y="92830"/>
                    <a:pt x="6730" y="120000"/>
                    <a:pt x="15192" y="12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0" name="Google Shape;530;p71"/>
            <p:cNvSpPr/>
            <p:nvPr/>
          </p:nvSpPr>
          <p:spPr>
            <a:xfrm>
              <a:off x="5946775" y="4468571"/>
              <a:ext cx="1096962" cy="1658938"/>
            </a:xfrm>
            <a:custGeom>
              <a:avLst/>
              <a:gdLst/>
              <a:ahLst/>
              <a:cxnLst/>
              <a:rect l="l" t="t" r="r" b="b"/>
              <a:pathLst>
                <a:path w="120000" h="120000" extrusionOk="0">
                  <a:moveTo>
                    <a:pt x="0" y="60000"/>
                  </a:moveTo>
                  <a:cubicBezTo>
                    <a:pt x="0" y="65609"/>
                    <a:pt x="3323" y="70487"/>
                    <a:pt x="8861" y="74146"/>
                  </a:cubicBezTo>
                  <a:cubicBezTo>
                    <a:pt x="9230" y="74146"/>
                    <a:pt x="9230" y="74146"/>
                    <a:pt x="9230" y="74146"/>
                  </a:cubicBezTo>
                  <a:cubicBezTo>
                    <a:pt x="67200" y="112439"/>
                    <a:pt x="67200" y="112439"/>
                    <a:pt x="67200" y="112439"/>
                  </a:cubicBezTo>
                  <a:cubicBezTo>
                    <a:pt x="78646" y="120000"/>
                    <a:pt x="97107" y="120000"/>
                    <a:pt x="108553" y="112439"/>
                  </a:cubicBezTo>
                  <a:cubicBezTo>
                    <a:pt x="120000" y="104878"/>
                    <a:pt x="120000" y="92682"/>
                    <a:pt x="108553" y="85121"/>
                  </a:cubicBezTo>
                  <a:cubicBezTo>
                    <a:pt x="70523" y="60000"/>
                    <a:pt x="70523" y="60000"/>
                    <a:pt x="70523" y="60000"/>
                  </a:cubicBezTo>
                  <a:cubicBezTo>
                    <a:pt x="108553" y="35121"/>
                    <a:pt x="108553" y="35121"/>
                    <a:pt x="108553" y="35121"/>
                  </a:cubicBezTo>
                  <a:cubicBezTo>
                    <a:pt x="120000" y="27560"/>
                    <a:pt x="120000" y="15121"/>
                    <a:pt x="108553" y="7560"/>
                  </a:cubicBezTo>
                  <a:cubicBezTo>
                    <a:pt x="97107" y="0"/>
                    <a:pt x="78646" y="0"/>
                    <a:pt x="67200" y="7560"/>
                  </a:cubicBezTo>
                  <a:cubicBezTo>
                    <a:pt x="9230" y="45853"/>
                    <a:pt x="9230" y="45853"/>
                    <a:pt x="9230" y="45853"/>
                  </a:cubicBezTo>
                  <a:cubicBezTo>
                    <a:pt x="8861" y="45853"/>
                    <a:pt x="8861" y="45853"/>
                    <a:pt x="8861" y="45853"/>
                  </a:cubicBezTo>
                  <a:cubicBezTo>
                    <a:pt x="3323" y="49512"/>
                    <a:pt x="0" y="54390"/>
                    <a:pt x="0" y="6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1" name="Google Shape;531;p71"/>
            <p:cNvSpPr/>
            <p:nvPr/>
          </p:nvSpPr>
          <p:spPr>
            <a:xfrm>
              <a:off x="5946775" y="5032135"/>
              <a:ext cx="644524" cy="534988"/>
            </a:xfrm>
            <a:custGeom>
              <a:avLst/>
              <a:gdLst/>
              <a:ahLst/>
              <a:cxnLst/>
              <a:rect l="l" t="t" r="r" b="b"/>
              <a:pathLst>
                <a:path w="120000" h="120000" extrusionOk="0">
                  <a:moveTo>
                    <a:pt x="49633" y="0"/>
                  </a:moveTo>
                  <a:cubicBezTo>
                    <a:pt x="36439" y="0"/>
                    <a:pt x="24502" y="6037"/>
                    <a:pt x="15706" y="15849"/>
                  </a:cubicBezTo>
                  <a:cubicBezTo>
                    <a:pt x="15706" y="15849"/>
                    <a:pt x="15706" y="15849"/>
                    <a:pt x="15706" y="15849"/>
                  </a:cubicBezTo>
                  <a:cubicBezTo>
                    <a:pt x="15706" y="15849"/>
                    <a:pt x="15706" y="15849"/>
                    <a:pt x="15706" y="15849"/>
                  </a:cubicBezTo>
                  <a:cubicBezTo>
                    <a:pt x="15078" y="15849"/>
                    <a:pt x="15078" y="15849"/>
                    <a:pt x="15078" y="15849"/>
                  </a:cubicBezTo>
                  <a:cubicBezTo>
                    <a:pt x="9424" y="22641"/>
                    <a:pt x="5026" y="30943"/>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1509"/>
                  </a:cubicBezTo>
                  <a:cubicBezTo>
                    <a:pt x="2513" y="41509"/>
                    <a:pt x="2513"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628" y="46037"/>
                    <a:pt x="0" y="51320"/>
                    <a:pt x="0" y="55849"/>
                  </a:cubicBezTo>
                  <a:cubicBezTo>
                    <a:pt x="0" y="55849"/>
                    <a:pt x="0" y="55849"/>
                    <a:pt x="0" y="55849"/>
                  </a:cubicBezTo>
                  <a:cubicBezTo>
                    <a:pt x="0" y="55849"/>
                    <a:pt x="0" y="55849"/>
                    <a:pt x="0" y="55849"/>
                  </a:cubicBezTo>
                  <a:cubicBezTo>
                    <a:pt x="0" y="55849"/>
                    <a:pt x="0" y="55849"/>
                    <a:pt x="0" y="55849"/>
                  </a:cubicBezTo>
                  <a:cubicBezTo>
                    <a:pt x="0" y="55849"/>
                    <a:pt x="0" y="55849"/>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9622"/>
                    <a:pt x="0" y="59622"/>
                    <a:pt x="0" y="59622"/>
                  </a:cubicBezTo>
                  <a:cubicBezTo>
                    <a:pt x="0" y="59622"/>
                    <a:pt x="0" y="59622"/>
                    <a:pt x="0" y="59622"/>
                  </a:cubicBezTo>
                  <a:cubicBezTo>
                    <a:pt x="0" y="59622"/>
                    <a:pt x="0" y="59622"/>
                    <a:pt x="0" y="59622"/>
                  </a:cubicBezTo>
                  <a:cubicBezTo>
                    <a:pt x="0" y="59622"/>
                    <a:pt x="0" y="59622"/>
                    <a:pt x="0" y="59622"/>
                  </a:cubicBezTo>
                  <a:cubicBezTo>
                    <a:pt x="0" y="67169"/>
                    <a:pt x="628" y="74716"/>
                    <a:pt x="3141" y="80754"/>
                  </a:cubicBezTo>
                  <a:cubicBezTo>
                    <a:pt x="5654" y="89811"/>
                    <a:pt x="10052" y="97358"/>
                    <a:pt x="15078" y="103396"/>
                  </a:cubicBezTo>
                  <a:cubicBezTo>
                    <a:pt x="15706" y="103396"/>
                    <a:pt x="15706" y="103396"/>
                    <a:pt x="15706" y="103396"/>
                  </a:cubicBezTo>
                  <a:cubicBezTo>
                    <a:pt x="15706" y="103396"/>
                    <a:pt x="15706" y="103396"/>
                    <a:pt x="15706" y="103396"/>
                  </a:cubicBezTo>
                  <a:cubicBezTo>
                    <a:pt x="15706" y="103396"/>
                    <a:pt x="15706" y="103396"/>
                    <a:pt x="15706" y="103396"/>
                  </a:cubicBezTo>
                  <a:cubicBezTo>
                    <a:pt x="24502" y="113207"/>
                    <a:pt x="36439" y="120000"/>
                    <a:pt x="49633" y="120000"/>
                  </a:cubicBezTo>
                  <a:cubicBezTo>
                    <a:pt x="49633" y="120000"/>
                    <a:pt x="49633" y="120000"/>
                    <a:pt x="49633" y="120000"/>
                  </a:cubicBezTo>
                  <a:cubicBezTo>
                    <a:pt x="49633" y="120000"/>
                    <a:pt x="49633" y="120000"/>
                    <a:pt x="49633" y="120000"/>
                  </a:cubicBezTo>
                  <a:cubicBezTo>
                    <a:pt x="59057" y="120000"/>
                    <a:pt x="67225" y="116981"/>
                    <a:pt x="74764" y="111698"/>
                  </a:cubicBezTo>
                  <a:cubicBezTo>
                    <a:pt x="77277" y="110188"/>
                    <a:pt x="79162" y="107924"/>
                    <a:pt x="81047" y="106415"/>
                  </a:cubicBezTo>
                  <a:cubicBezTo>
                    <a:pt x="88586" y="97358"/>
                    <a:pt x="88586" y="97358"/>
                    <a:pt x="88586" y="97358"/>
                  </a:cubicBezTo>
                  <a:cubicBezTo>
                    <a:pt x="102408" y="80754"/>
                    <a:pt x="102408" y="80754"/>
                    <a:pt x="102408" y="80754"/>
                  </a:cubicBezTo>
                  <a:cubicBezTo>
                    <a:pt x="120000" y="59622"/>
                    <a:pt x="120000" y="59622"/>
                    <a:pt x="120000" y="59622"/>
                  </a:cubicBezTo>
                  <a:cubicBezTo>
                    <a:pt x="88586" y="21886"/>
                    <a:pt x="88586" y="21886"/>
                    <a:pt x="88586" y="21886"/>
                  </a:cubicBezTo>
                  <a:cubicBezTo>
                    <a:pt x="81047" y="12830"/>
                    <a:pt x="81047" y="12830"/>
                    <a:pt x="81047" y="12830"/>
                  </a:cubicBezTo>
                  <a:cubicBezTo>
                    <a:pt x="81047" y="12830"/>
                    <a:pt x="80418" y="12830"/>
                    <a:pt x="80418" y="12075"/>
                  </a:cubicBezTo>
                  <a:cubicBezTo>
                    <a:pt x="71623" y="4528"/>
                    <a:pt x="60942" y="0"/>
                    <a:pt x="49633" y="0"/>
                  </a:cubicBezTo>
                </a:path>
              </a:pathLst>
            </a:custGeom>
            <a:solidFill>
              <a:srgbClr val="222A3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2" name="Google Shape;532;p71"/>
            <p:cNvSpPr/>
            <p:nvPr/>
          </p:nvSpPr>
          <p:spPr>
            <a:xfrm>
              <a:off x="6213475" y="5032135"/>
              <a:ext cx="647700" cy="266699"/>
            </a:xfrm>
            <a:custGeom>
              <a:avLst/>
              <a:gdLst/>
              <a:ahLst/>
              <a:cxnLst/>
              <a:rect l="l" t="t" r="r" b="b"/>
              <a:pathLst>
                <a:path w="120000" h="120000" extrusionOk="0">
                  <a:moveTo>
                    <a:pt x="0" y="0"/>
                  </a:moveTo>
                  <a:cubicBezTo>
                    <a:pt x="11250" y="0"/>
                    <a:pt x="21875" y="9113"/>
                    <a:pt x="30625" y="24303"/>
                  </a:cubicBezTo>
                  <a:cubicBezTo>
                    <a:pt x="30625" y="25822"/>
                    <a:pt x="31250" y="25822"/>
                    <a:pt x="31250" y="27341"/>
                  </a:cubicBezTo>
                  <a:cubicBezTo>
                    <a:pt x="38750" y="44050"/>
                    <a:pt x="38750" y="44050"/>
                    <a:pt x="38750" y="44050"/>
                  </a:cubicBezTo>
                  <a:cubicBezTo>
                    <a:pt x="70000" y="120000"/>
                    <a:pt x="70000" y="120000"/>
                    <a:pt x="70000" y="120000"/>
                  </a:cubicBezTo>
                  <a:cubicBezTo>
                    <a:pt x="70000" y="120000"/>
                    <a:pt x="70000" y="120000"/>
                    <a:pt x="70000" y="120000"/>
                  </a:cubicBezTo>
                  <a:cubicBezTo>
                    <a:pt x="70000" y="120000"/>
                    <a:pt x="70000" y="120000"/>
                    <a:pt x="70000" y="120000"/>
                  </a:cubicBezTo>
                  <a:cubicBezTo>
                    <a:pt x="120000" y="0"/>
                    <a:pt x="120000" y="0"/>
                    <a:pt x="120000" y="0"/>
                  </a:cubicBezTo>
                  <a:cubicBezTo>
                    <a:pt x="0" y="0"/>
                    <a:pt x="0" y="0"/>
                    <a:pt x="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3" name="Google Shape;533;p71"/>
            <p:cNvSpPr/>
            <p:nvPr/>
          </p:nvSpPr>
          <p:spPr>
            <a:xfrm>
              <a:off x="6213475" y="5298835"/>
              <a:ext cx="647700" cy="268288"/>
            </a:xfrm>
            <a:custGeom>
              <a:avLst/>
              <a:gdLst/>
              <a:ahLst/>
              <a:cxnLst/>
              <a:rect l="l" t="t" r="r" b="b"/>
              <a:pathLst>
                <a:path w="120000" h="120000" extrusionOk="0">
                  <a:moveTo>
                    <a:pt x="70000" y="0"/>
                  </a:moveTo>
                  <a:cubicBezTo>
                    <a:pt x="52500" y="42000"/>
                    <a:pt x="52500" y="42000"/>
                    <a:pt x="52500" y="42000"/>
                  </a:cubicBezTo>
                  <a:cubicBezTo>
                    <a:pt x="38750" y="75000"/>
                    <a:pt x="38750" y="75000"/>
                    <a:pt x="38750" y="75000"/>
                  </a:cubicBezTo>
                  <a:cubicBezTo>
                    <a:pt x="31250" y="93000"/>
                    <a:pt x="31250" y="93000"/>
                    <a:pt x="31250" y="93000"/>
                  </a:cubicBezTo>
                  <a:cubicBezTo>
                    <a:pt x="29375" y="96000"/>
                    <a:pt x="27500" y="100500"/>
                    <a:pt x="25000" y="103500"/>
                  </a:cubicBezTo>
                  <a:cubicBezTo>
                    <a:pt x="17500" y="114000"/>
                    <a:pt x="9375" y="120000"/>
                    <a:pt x="0" y="120000"/>
                  </a:cubicBezTo>
                  <a:cubicBezTo>
                    <a:pt x="0" y="120000"/>
                    <a:pt x="0" y="120000"/>
                    <a:pt x="0" y="120000"/>
                  </a:cubicBezTo>
                  <a:cubicBezTo>
                    <a:pt x="120000" y="120000"/>
                    <a:pt x="120000" y="120000"/>
                    <a:pt x="120000" y="120000"/>
                  </a:cubicBezTo>
                  <a:cubicBezTo>
                    <a:pt x="70000" y="0"/>
                    <a:pt x="70000" y="0"/>
                    <a:pt x="7000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534" name="Google Shape;534;p71"/>
          <p:cNvGrpSpPr/>
          <p:nvPr/>
        </p:nvGrpSpPr>
        <p:grpSpPr>
          <a:xfrm>
            <a:off x="7179565" y="4794313"/>
            <a:ext cx="2105024" cy="1658938"/>
            <a:chOff x="4146550" y="1468196"/>
            <a:chExt cx="2105024" cy="1658938"/>
          </a:xfrm>
        </p:grpSpPr>
        <p:sp>
          <p:nvSpPr>
            <p:cNvPr id="535" name="Google Shape;535;p71"/>
            <p:cNvSpPr/>
            <p:nvPr/>
          </p:nvSpPr>
          <p:spPr>
            <a:xfrm>
              <a:off x="4146550" y="2031759"/>
              <a:ext cx="2105024" cy="531812"/>
            </a:xfrm>
            <a:custGeom>
              <a:avLst/>
              <a:gdLst/>
              <a:ahLst/>
              <a:cxnLst/>
              <a:rect l="l" t="t" r="r" b="b"/>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6" name="Google Shape;536;p71"/>
            <p:cNvSpPr/>
            <p:nvPr/>
          </p:nvSpPr>
          <p:spPr>
            <a:xfrm>
              <a:off x="5154612" y="1468196"/>
              <a:ext cx="1096962" cy="1658938"/>
            </a:xfrm>
            <a:custGeom>
              <a:avLst/>
              <a:gdLst/>
              <a:ahLst/>
              <a:cxnLst/>
              <a:rect l="l" t="t" r="r" b="b"/>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7" name="Google Shape;537;p71"/>
            <p:cNvSpPr/>
            <p:nvPr/>
          </p:nvSpPr>
          <p:spPr>
            <a:xfrm>
              <a:off x="5607050" y="2031759"/>
              <a:ext cx="644524" cy="531812"/>
            </a:xfrm>
            <a:custGeom>
              <a:avLst/>
              <a:gdLst/>
              <a:ahLst/>
              <a:cxnLst/>
              <a:rect l="l" t="t" r="r" b="b"/>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8" name="Google Shape;538;p71"/>
            <p:cNvSpPr/>
            <p:nvPr/>
          </p:nvSpPr>
          <p:spPr>
            <a:xfrm>
              <a:off x="5337175" y="2031759"/>
              <a:ext cx="647700" cy="265113"/>
            </a:xfrm>
            <a:custGeom>
              <a:avLst/>
              <a:gdLst/>
              <a:ahLst/>
              <a:cxnLst/>
              <a:rect l="l" t="t" r="r" b="b"/>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9" name="Google Shape;539;p71"/>
            <p:cNvSpPr/>
            <p:nvPr/>
          </p:nvSpPr>
          <p:spPr>
            <a:xfrm>
              <a:off x="5337175" y="2296872"/>
              <a:ext cx="647700" cy="266699"/>
            </a:xfrm>
            <a:custGeom>
              <a:avLst/>
              <a:gdLst/>
              <a:ahLst/>
              <a:cxnLst/>
              <a:rect l="l" t="t" r="r" b="b"/>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ero-Infographic">
  <p:cSld name="Aero-Infographic">
    <p:spTree>
      <p:nvGrpSpPr>
        <p:cNvPr id="1" name="Shape 540"/>
        <p:cNvGrpSpPr/>
        <p:nvPr/>
      </p:nvGrpSpPr>
      <p:grpSpPr>
        <a:xfrm>
          <a:off x="0" y="0"/>
          <a:ext cx="0" cy="0"/>
          <a:chOff x="0" y="0"/>
          <a:chExt cx="0" cy="0"/>
        </a:xfrm>
      </p:grpSpPr>
      <p:sp>
        <p:nvSpPr>
          <p:cNvPr id="541" name="Google Shape;541;p72"/>
          <p:cNvSpPr txBox="1">
            <a:spLocks noGrp="1"/>
          </p:cNvSpPr>
          <p:nvPr>
            <p:ph type="title"/>
          </p:nvPr>
        </p:nvSpPr>
        <p:spPr>
          <a:xfrm>
            <a:off x="208635" y="633245"/>
            <a:ext cx="9569083"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42" name="Google Shape;542;p72"/>
          <p:cNvSpPr txBox="1">
            <a:spLocks noGrp="1"/>
          </p:cNvSpPr>
          <p:nvPr>
            <p:ph type="body" idx="1"/>
          </p:nvPr>
        </p:nvSpPr>
        <p:spPr>
          <a:xfrm>
            <a:off x="207963" y="273050"/>
            <a:ext cx="9569083" cy="298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3" name="Google Shape;543;p72"/>
          <p:cNvSpPr/>
          <p:nvPr/>
        </p:nvSpPr>
        <p:spPr>
          <a:xfrm>
            <a:off x="-84570" y="2350435"/>
            <a:ext cx="9794526" cy="3583613"/>
          </a:xfrm>
          <a:custGeom>
            <a:avLst/>
            <a:gdLst/>
            <a:ahLst/>
            <a:cxnLst/>
            <a:rect l="l" t="t" r="r" b="b"/>
            <a:pathLst>
              <a:path w="120000" h="120000" extrusionOk="0">
                <a:moveTo>
                  <a:pt x="0" y="99534"/>
                </a:moveTo>
                <a:cubicBezTo>
                  <a:pt x="17821" y="120000"/>
                  <a:pt x="19688" y="62325"/>
                  <a:pt x="28005" y="62790"/>
                </a:cubicBezTo>
                <a:cubicBezTo>
                  <a:pt x="36322" y="63255"/>
                  <a:pt x="41414" y="85581"/>
                  <a:pt x="52277" y="83720"/>
                </a:cubicBezTo>
                <a:cubicBezTo>
                  <a:pt x="63140" y="81860"/>
                  <a:pt x="63988" y="40930"/>
                  <a:pt x="75190" y="37209"/>
                </a:cubicBezTo>
                <a:cubicBezTo>
                  <a:pt x="86393" y="33488"/>
                  <a:pt x="87538" y="57093"/>
                  <a:pt x="98231" y="55697"/>
                </a:cubicBezTo>
                <a:cubicBezTo>
                  <a:pt x="108925" y="54302"/>
                  <a:pt x="109137" y="9767"/>
                  <a:pt x="120000" y="0"/>
                </a:cubicBezTo>
              </a:path>
            </a:pathLst>
          </a:custGeom>
          <a:noFill/>
          <a:ln w="15875" cap="flat" cmpd="sng">
            <a:solidFill>
              <a:schemeClr val="dk1"/>
            </a:solidFill>
            <a:prstDash val="dash"/>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544" name="Google Shape;544;p72"/>
          <p:cNvGrpSpPr/>
          <p:nvPr/>
        </p:nvGrpSpPr>
        <p:grpSpPr>
          <a:xfrm>
            <a:off x="1760306" y="3744764"/>
            <a:ext cx="995965" cy="993236"/>
            <a:chOff x="1760306" y="3744764"/>
            <a:chExt cx="995965" cy="993236"/>
          </a:xfrm>
        </p:grpSpPr>
        <p:sp>
          <p:nvSpPr>
            <p:cNvPr id="545" name="Google Shape;545;p72"/>
            <p:cNvSpPr/>
            <p:nvPr/>
          </p:nvSpPr>
          <p:spPr>
            <a:xfrm>
              <a:off x="1760306" y="3744764"/>
              <a:ext cx="995965" cy="993236"/>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46" name="Google Shape;546;p72"/>
            <p:cNvSpPr/>
            <p:nvPr/>
          </p:nvSpPr>
          <p:spPr>
            <a:xfrm>
              <a:off x="2118625" y="4101719"/>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547" name="Google Shape;547;p72"/>
          <p:cNvGrpSpPr/>
          <p:nvPr/>
        </p:nvGrpSpPr>
        <p:grpSpPr>
          <a:xfrm>
            <a:off x="3658378" y="4366073"/>
            <a:ext cx="995965" cy="993236"/>
            <a:chOff x="3658378" y="4366073"/>
            <a:chExt cx="995965" cy="993236"/>
          </a:xfrm>
        </p:grpSpPr>
        <p:sp>
          <p:nvSpPr>
            <p:cNvPr id="548" name="Google Shape;548;p72"/>
            <p:cNvSpPr/>
            <p:nvPr/>
          </p:nvSpPr>
          <p:spPr>
            <a:xfrm>
              <a:off x="3658378" y="4366073"/>
              <a:ext cx="995965" cy="993236"/>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49" name="Google Shape;549;p72"/>
            <p:cNvSpPr/>
            <p:nvPr/>
          </p:nvSpPr>
          <p:spPr>
            <a:xfrm>
              <a:off x="4030553" y="4724983"/>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550" name="Google Shape;550;p72"/>
          <p:cNvGrpSpPr/>
          <p:nvPr/>
        </p:nvGrpSpPr>
        <p:grpSpPr>
          <a:xfrm>
            <a:off x="5556451" y="3010474"/>
            <a:ext cx="995965" cy="993236"/>
            <a:chOff x="5556451" y="3010474"/>
            <a:chExt cx="995965" cy="993236"/>
          </a:xfrm>
        </p:grpSpPr>
        <p:sp>
          <p:nvSpPr>
            <p:cNvPr id="551" name="Google Shape;551;p72"/>
            <p:cNvSpPr/>
            <p:nvPr/>
          </p:nvSpPr>
          <p:spPr>
            <a:xfrm>
              <a:off x="5556451" y="3010474"/>
              <a:ext cx="995965" cy="993236"/>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52" name="Google Shape;552;p72"/>
            <p:cNvSpPr/>
            <p:nvPr/>
          </p:nvSpPr>
          <p:spPr>
            <a:xfrm>
              <a:off x="5922678" y="3342621"/>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553" name="Google Shape;553;p72"/>
          <p:cNvGrpSpPr/>
          <p:nvPr/>
        </p:nvGrpSpPr>
        <p:grpSpPr>
          <a:xfrm>
            <a:off x="7454525" y="3536691"/>
            <a:ext cx="995965" cy="993236"/>
            <a:chOff x="7454525" y="3536691"/>
            <a:chExt cx="995965" cy="993236"/>
          </a:xfrm>
        </p:grpSpPr>
        <p:sp>
          <p:nvSpPr>
            <p:cNvPr id="554" name="Google Shape;554;p72"/>
            <p:cNvSpPr/>
            <p:nvPr/>
          </p:nvSpPr>
          <p:spPr>
            <a:xfrm>
              <a:off x="7454525" y="3536691"/>
              <a:ext cx="995965" cy="993236"/>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55" name="Google Shape;555;p72"/>
            <p:cNvSpPr/>
            <p:nvPr/>
          </p:nvSpPr>
          <p:spPr>
            <a:xfrm>
              <a:off x="7812842" y="3893644"/>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sp>
        <p:nvSpPr>
          <p:cNvPr id="556" name="Google Shape;556;p72"/>
          <p:cNvSpPr/>
          <p:nvPr/>
        </p:nvSpPr>
        <p:spPr>
          <a:xfrm>
            <a:off x="9656652" y="830141"/>
            <a:ext cx="1589340" cy="1589340"/>
          </a:xfrm>
          <a:custGeom>
            <a:avLst/>
            <a:gdLst/>
            <a:ahLst/>
            <a:cxnLst/>
            <a:rect l="l" t="t" r="r" b="b"/>
            <a:pathLst>
              <a:path w="120000" h="120000" extrusionOk="0">
                <a:moveTo>
                  <a:pt x="68227" y="110255"/>
                </a:moveTo>
                <a:lnTo>
                  <a:pt x="52294" y="71566"/>
                </a:lnTo>
                <a:lnTo>
                  <a:pt x="109194" y="14666"/>
                </a:lnTo>
                <a:cubicBezTo>
                  <a:pt x="109194" y="14666"/>
                  <a:pt x="68227" y="110255"/>
                  <a:pt x="68227" y="110255"/>
                </a:cubicBezTo>
                <a:close/>
                <a:moveTo>
                  <a:pt x="9750" y="51777"/>
                </a:moveTo>
                <a:lnTo>
                  <a:pt x="105333" y="10805"/>
                </a:lnTo>
                <a:lnTo>
                  <a:pt x="48438" y="67705"/>
                </a:lnTo>
                <a:cubicBezTo>
                  <a:pt x="48438" y="67705"/>
                  <a:pt x="9750" y="51777"/>
                  <a:pt x="9750" y="51777"/>
                </a:cubicBezTo>
                <a:close/>
                <a:moveTo>
                  <a:pt x="120000" y="2727"/>
                </a:moveTo>
                <a:cubicBezTo>
                  <a:pt x="120000" y="1222"/>
                  <a:pt x="118777" y="0"/>
                  <a:pt x="117272" y="0"/>
                </a:cubicBezTo>
                <a:cubicBezTo>
                  <a:pt x="116855" y="0"/>
                  <a:pt x="116466" y="111"/>
                  <a:pt x="116111" y="288"/>
                </a:cubicBezTo>
                <a:lnTo>
                  <a:pt x="116100" y="266"/>
                </a:lnTo>
                <a:lnTo>
                  <a:pt x="1677" y="49305"/>
                </a:lnTo>
                <a:cubicBezTo>
                  <a:pt x="1672" y="49305"/>
                  <a:pt x="1661" y="49311"/>
                  <a:pt x="1650" y="49316"/>
                </a:cubicBezTo>
                <a:lnTo>
                  <a:pt x="1555" y="49361"/>
                </a:lnTo>
                <a:lnTo>
                  <a:pt x="1561" y="49372"/>
                </a:lnTo>
                <a:cubicBezTo>
                  <a:pt x="644" y="49816"/>
                  <a:pt x="0" y="50733"/>
                  <a:pt x="0" y="51816"/>
                </a:cubicBezTo>
                <a:cubicBezTo>
                  <a:pt x="0" y="53055"/>
                  <a:pt x="838" y="54061"/>
                  <a:pt x="1972" y="54394"/>
                </a:cubicBezTo>
                <a:lnTo>
                  <a:pt x="1961" y="54438"/>
                </a:lnTo>
                <a:lnTo>
                  <a:pt x="47011" y="72988"/>
                </a:lnTo>
                <a:lnTo>
                  <a:pt x="65561" y="118044"/>
                </a:lnTo>
                <a:lnTo>
                  <a:pt x="65605" y="118027"/>
                </a:lnTo>
                <a:cubicBezTo>
                  <a:pt x="65938" y="119161"/>
                  <a:pt x="66944" y="120000"/>
                  <a:pt x="68183" y="120000"/>
                </a:cubicBezTo>
                <a:cubicBezTo>
                  <a:pt x="69266" y="120000"/>
                  <a:pt x="70188" y="119355"/>
                  <a:pt x="70627" y="118438"/>
                </a:cubicBezTo>
                <a:lnTo>
                  <a:pt x="70644" y="118444"/>
                </a:lnTo>
                <a:lnTo>
                  <a:pt x="70683" y="118350"/>
                </a:lnTo>
                <a:cubicBezTo>
                  <a:pt x="70688" y="118338"/>
                  <a:pt x="70694" y="118333"/>
                  <a:pt x="70694" y="118322"/>
                </a:cubicBezTo>
                <a:lnTo>
                  <a:pt x="119738" y="3900"/>
                </a:lnTo>
                <a:lnTo>
                  <a:pt x="119705" y="3883"/>
                </a:lnTo>
                <a:cubicBezTo>
                  <a:pt x="119877" y="3533"/>
                  <a:pt x="120000" y="3150"/>
                  <a:pt x="120000" y="2727"/>
                </a:cubicBezTo>
                <a:moveTo>
                  <a:pt x="43638" y="90000"/>
                </a:moveTo>
                <a:cubicBezTo>
                  <a:pt x="42883" y="90000"/>
                  <a:pt x="42200" y="90305"/>
                  <a:pt x="41705" y="90800"/>
                </a:cubicBezTo>
                <a:lnTo>
                  <a:pt x="33527" y="98983"/>
                </a:lnTo>
                <a:cubicBezTo>
                  <a:pt x="33033" y="99472"/>
                  <a:pt x="32727" y="100161"/>
                  <a:pt x="32727" y="100911"/>
                </a:cubicBezTo>
                <a:cubicBezTo>
                  <a:pt x="32727" y="102416"/>
                  <a:pt x="33950" y="103638"/>
                  <a:pt x="35455" y="103638"/>
                </a:cubicBezTo>
                <a:cubicBezTo>
                  <a:pt x="36205" y="103638"/>
                  <a:pt x="36888" y="103333"/>
                  <a:pt x="37383" y="102838"/>
                </a:cubicBezTo>
                <a:lnTo>
                  <a:pt x="45566" y="94655"/>
                </a:lnTo>
                <a:cubicBezTo>
                  <a:pt x="46061" y="94166"/>
                  <a:pt x="46361" y="93483"/>
                  <a:pt x="46361" y="92727"/>
                </a:cubicBezTo>
                <a:cubicBezTo>
                  <a:pt x="46361" y="91222"/>
                  <a:pt x="45144" y="90000"/>
                  <a:pt x="43638" y="90000"/>
                </a:cubicBezTo>
                <a:moveTo>
                  <a:pt x="43638" y="79094"/>
                </a:moveTo>
                <a:cubicBezTo>
                  <a:pt x="43638" y="77588"/>
                  <a:pt x="42416" y="76361"/>
                  <a:pt x="40911" y="76361"/>
                </a:cubicBezTo>
                <a:cubicBezTo>
                  <a:pt x="40155" y="76361"/>
                  <a:pt x="39472" y="76672"/>
                  <a:pt x="38983" y="77161"/>
                </a:cubicBezTo>
                <a:lnTo>
                  <a:pt x="11705" y="104433"/>
                </a:lnTo>
                <a:cubicBezTo>
                  <a:pt x="11216" y="104933"/>
                  <a:pt x="10911" y="105616"/>
                  <a:pt x="10911" y="106361"/>
                </a:cubicBezTo>
                <a:cubicBezTo>
                  <a:pt x="10911" y="107872"/>
                  <a:pt x="12133" y="109088"/>
                  <a:pt x="13638" y="109088"/>
                </a:cubicBezTo>
                <a:cubicBezTo>
                  <a:pt x="14388" y="109088"/>
                  <a:pt x="15072" y="108788"/>
                  <a:pt x="15566" y="108294"/>
                </a:cubicBezTo>
                <a:lnTo>
                  <a:pt x="42838" y="81016"/>
                </a:lnTo>
                <a:cubicBezTo>
                  <a:pt x="43333" y="80527"/>
                  <a:pt x="43638" y="79844"/>
                  <a:pt x="43638" y="79094"/>
                </a:cubicBezTo>
                <a:moveTo>
                  <a:pt x="26472" y="81016"/>
                </a:moveTo>
                <a:lnTo>
                  <a:pt x="29200" y="78294"/>
                </a:lnTo>
                <a:cubicBezTo>
                  <a:pt x="29694" y="77800"/>
                  <a:pt x="30000" y="77116"/>
                  <a:pt x="30000" y="76361"/>
                </a:cubicBezTo>
                <a:cubicBezTo>
                  <a:pt x="30000" y="74861"/>
                  <a:pt x="28777" y="73638"/>
                  <a:pt x="27272" y="73638"/>
                </a:cubicBezTo>
                <a:cubicBezTo>
                  <a:pt x="26522" y="73638"/>
                  <a:pt x="25838" y="73944"/>
                  <a:pt x="25344" y="74433"/>
                </a:cubicBezTo>
                <a:lnTo>
                  <a:pt x="22616" y="77161"/>
                </a:lnTo>
                <a:cubicBezTo>
                  <a:pt x="22122" y="77661"/>
                  <a:pt x="21816" y="78338"/>
                  <a:pt x="21816" y="79094"/>
                </a:cubicBezTo>
                <a:cubicBezTo>
                  <a:pt x="21816" y="80594"/>
                  <a:pt x="23038" y="81816"/>
                  <a:pt x="24544" y="81816"/>
                </a:cubicBezTo>
                <a:cubicBezTo>
                  <a:pt x="25300" y="81816"/>
                  <a:pt x="25977" y="81516"/>
                  <a:pt x="26472" y="81016"/>
                </a:cubicBezTo>
              </a:path>
            </a:pathLst>
          </a:custGeom>
          <a:solidFill>
            <a:schemeClr val="accen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sp>
        <p:nvSpPr>
          <p:cNvPr id="557" name="Google Shape;557;p72"/>
          <p:cNvSpPr/>
          <p:nvPr/>
        </p:nvSpPr>
        <p:spPr>
          <a:xfrm>
            <a:off x="3061373" y="3925276"/>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58" name="Google Shape;558;p72"/>
          <p:cNvSpPr/>
          <p:nvPr/>
        </p:nvSpPr>
        <p:spPr>
          <a:xfrm>
            <a:off x="2820294" y="4872157"/>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59" name="Google Shape;559;p72"/>
          <p:cNvSpPr/>
          <p:nvPr/>
        </p:nvSpPr>
        <p:spPr>
          <a:xfrm>
            <a:off x="5352763" y="4390342"/>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60" name="Google Shape;560;p72"/>
          <p:cNvSpPr/>
          <p:nvPr/>
        </p:nvSpPr>
        <p:spPr>
          <a:xfrm>
            <a:off x="7165005" y="2888865"/>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561" name="Google Shape;561;p72"/>
          <p:cNvSpPr txBox="1">
            <a:spLocks noGrp="1"/>
          </p:cNvSpPr>
          <p:nvPr>
            <p:ph type="body" idx="2"/>
          </p:nvPr>
        </p:nvSpPr>
        <p:spPr>
          <a:xfrm>
            <a:off x="1180757" y="2775427"/>
            <a:ext cx="2247780" cy="873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2" name="Google Shape;562;p72"/>
          <p:cNvSpPr txBox="1">
            <a:spLocks noGrp="1"/>
          </p:cNvSpPr>
          <p:nvPr>
            <p:ph type="body" idx="3"/>
          </p:nvPr>
        </p:nvSpPr>
        <p:spPr>
          <a:xfrm>
            <a:off x="3025297" y="5390259"/>
            <a:ext cx="2327466" cy="789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3" name="Google Shape;563;p72"/>
          <p:cNvSpPr txBox="1">
            <a:spLocks noGrp="1"/>
          </p:cNvSpPr>
          <p:nvPr>
            <p:ph type="body" idx="4"/>
          </p:nvPr>
        </p:nvSpPr>
        <p:spPr>
          <a:xfrm>
            <a:off x="4721151" y="2149850"/>
            <a:ext cx="2327466" cy="8627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4" name="Google Shape;564;p72"/>
          <p:cNvSpPr txBox="1">
            <a:spLocks noGrp="1"/>
          </p:cNvSpPr>
          <p:nvPr>
            <p:ph type="body" idx="5"/>
          </p:nvPr>
        </p:nvSpPr>
        <p:spPr>
          <a:xfrm>
            <a:off x="6986775" y="4708150"/>
            <a:ext cx="2327466" cy="789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5" name="Google Shape;565;p72"/>
          <p:cNvSpPr txBox="1">
            <a:spLocks noGrp="1"/>
          </p:cNvSpPr>
          <p:nvPr>
            <p:ph type="body" idx="6"/>
          </p:nvPr>
        </p:nvSpPr>
        <p:spPr>
          <a:xfrm>
            <a:off x="10694145" y="1955612"/>
            <a:ext cx="1318631" cy="18602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72"/>
          <p:cNvSpPr txBox="1">
            <a:spLocks noGrp="1"/>
          </p:cNvSpPr>
          <p:nvPr>
            <p:ph type="body" idx="7"/>
          </p:nvPr>
        </p:nvSpPr>
        <p:spPr>
          <a:xfrm>
            <a:off x="1180758" y="2222957"/>
            <a:ext cx="2247780"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7" name="Google Shape;567;p72"/>
          <p:cNvSpPr txBox="1">
            <a:spLocks noGrp="1"/>
          </p:cNvSpPr>
          <p:nvPr>
            <p:ph type="body" idx="8"/>
          </p:nvPr>
        </p:nvSpPr>
        <p:spPr>
          <a:xfrm>
            <a:off x="4721151" y="1607631"/>
            <a:ext cx="2327466"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8" name="Google Shape;568;p72"/>
          <p:cNvSpPr txBox="1">
            <a:spLocks noGrp="1"/>
          </p:cNvSpPr>
          <p:nvPr>
            <p:ph type="body" idx="9"/>
          </p:nvPr>
        </p:nvSpPr>
        <p:spPr>
          <a:xfrm>
            <a:off x="3025297" y="6180788"/>
            <a:ext cx="2327466" cy="364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9" name="Google Shape;569;p72"/>
          <p:cNvSpPr txBox="1">
            <a:spLocks noGrp="1"/>
          </p:cNvSpPr>
          <p:nvPr>
            <p:ph type="body" idx="13"/>
          </p:nvPr>
        </p:nvSpPr>
        <p:spPr>
          <a:xfrm>
            <a:off x="6986775" y="5537050"/>
            <a:ext cx="2327466" cy="4960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570"/>
        <p:cNvGrpSpPr/>
        <p:nvPr/>
      </p:nvGrpSpPr>
      <p:grpSpPr>
        <a:xfrm>
          <a:off x="0" y="0"/>
          <a:ext cx="0" cy="0"/>
          <a:chOff x="0" y="0"/>
          <a:chExt cx="0" cy="0"/>
        </a:xfrm>
      </p:grpSpPr>
      <p:sp>
        <p:nvSpPr>
          <p:cNvPr id="571" name="Google Shape;571;p73"/>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72" name="Google Shape;572;p73"/>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573" name="Google Shape;573;p73"/>
          <p:cNvGrpSpPr/>
          <p:nvPr/>
        </p:nvGrpSpPr>
        <p:grpSpPr>
          <a:xfrm>
            <a:off x="8705339" y="1607951"/>
            <a:ext cx="2504672" cy="2336330"/>
            <a:chOff x="8705339" y="1607951"/>
            <a:chExt cx="2504672" cy="2336330"/>
          </a:xfrm>
        </p:grpSpPr>
        <p:grpSp>
          <p:nvGrpSpPr>
            <p:cNvPr id="574" name="Google Shape;574;p73"/>
            <p:cNvGrpSpPr/>
            <p:nvPr/>
          </p:nvGrpSpPr>
          <p:grpSpPr>
            <a:xfrm>
              <a:off x="8705339" y="1607951"/>
              <a:ext cx="2358104" cy="2097263"/>
              <a:chOff x="8705339" y="1607951"/>
              <a:chExt cx="2358104" cy="2097263"/>
            </a:xfrm>
          </p:grpSpPr>
          <p:sp>
            <p:nvSpPr>
              <p:cNvPr id="575" name="Google Shape;575;p73"/>
              <p:cNvSpPr/>
              <p:nvPr/>
            </p:nvSpPr>
            <p:spPr>
              <a:xfrm rot="-5400000">
                <a:off x="8706847" y="1606446"/>
                <a:ext cx="1180703"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6" name="Google Shape;576;p73"/>
              <p:cNvSpPr/>
              <p:nvPr/>
            </p:nvSpPr>
            <p:spPr>
              <a:xfrm>
                <a:off x="9882742" y="1607951"/>
                <a:ext cx="1180701"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7" name="Google Shape;577;p73"/>
              <p:cNvSpPr/>
              <p:nvPr/>
            </p:nvSpPr>
            <p:spPr>
              <a:xfrm>
                <a:off x="8705339" y="2785319"/>
                <a:ext cx="455853" cy="91935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8" name="Google Shape;578;p73"/>
              <p:cNvSpPr/>
              <p:nvPr/>
            </p:nvSpPr>
            <p:spPr>
              <a:xfrm>
                <a:off x="10607442" y="2785321"/>
                <a:ext cx="455853" cy="91989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579" name="Google Shape;579;p73"/>
            <p:cNvSpPr/>
            <p:nvPr/>
          </p:nvSpPr>
          <p:spPr>
            <a:xfrm rot="2700000">
              <a:off x="10575857" y="3310127"/>
              <a:ext cx="525350" cy="525350"/>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580" name="Google Shape;580;p73"/>
          <p:cNvGrpSpPr/>
          <p:nvPr/>
        </p:nvGrpSpPr>
        <p:grpSpPr>
          <a:xfrm>
            <a:off x="6794670" y="3441706"/>
            <a:ext cx="2503757" cy="2336328"/>
            <a:chOff x="3371475" y="3591818"/>
            <a:chExt cx="2074748" cy="1936007"/>
          </a:xfrm>
        </p:grpSpPr>
        <p:sp>
          <p:nvSpPr>
            <p:cNvPr id="581" name="Google Shape;581;p73"/>
            <p:cNvSpPr/>
            <p:nvPr/>
          </p:nvSpPr>
          <p:spPr>
            <a:xfrm rot="-5400000" flipH="1">
              <a:off x="3372725" y="4548183"/>
              <a:ext cx="978394" cy="980890"/>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2" name="Google Shape;582;p73"/>
            <p:cNvSpPr/>
            <p:nvPr/>
          </p:nvSpPr>
          <p:spPr>
            <a:xfrm rot="10800000" flipH="1">
              <a:off x="4346378" y="4546935"/>
              <a:ext cx="978394" cy="980890"/>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3" name="Google Shape;583;p73"/>
            <p:cNvSpPr/>
            <p:nvPr/>
          </p:nvSpPr>
          <p:spPr>
            <a:xfrm rot="10800000" flipH="1">
              <a:off x="3371475" y="3790370"/>
              <a:ext cx="377745" cy="76182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4" name="Google Shape;584;p73"/>
            <p:cNvSpPr/>
            <p:nvPr/>
          </p:nvSpPr>
          <p:spPr>
            <a:xfrm rot="10800000" flipH="1">
              <a:off x="4946903" y="3789921"/>
              <a:ext cx="377745" cy="762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5" name="Google Shape;585;p73"/>
            <p:cNvSpPr/>
            <p:nvPr/>
          </p:nvSpPr>
          <p:spPr>
            <a:xfrm rot="8100000" flipH="1">
              <a:off x="4920731" y="3681978"/>
              <a:ext cx="435332" cy="435332"/>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586" name="Google Shape;586;p73"/>
          <p:cNvGrpSpPr/>
          <p:nvPr/>
        </p:nvGrpSpPr>
        <p:grpSpPr>
          <a:xfrm>
            <a:off x="4892567" y="1607951"/>
            <a:ext cx="2504672" cy="2336330"/>
            <a:chOff x="4892567" y="1607951"/>
            <a:chExt cx="2504672" cy="2336330"/>
          </a:xfrm>
        </p:grpSpPr>
        <p:sp>
          <p:nvSpPr>
            <p:cNvPr id="587" name="Google Shape;587;p73"/>
            <p:cNvSpPr/>
            <p:nvPr/>
          </p:nvSpPr>
          <p:spPr>
            <a:xfrm rot="-5400000">
              <a:off x="4894075" y="1606446"/>
              <a:ext cx="1180703"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8" name="Google Shape;588;p73"/>
            <p:cNvSpPr/>
            <p:nvPr/>
          </p:nvSpPr>
          <p:spPr>
            <a:xfrm>
              <a:off x="6069971" y="1607951"/>
              <a:ext cx="1180701"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9" name="Google Shape;589;p73"/>
            <p:cNvSpPr/>
            <p:nvPr/>
          </p:nvSpPr>
          <p:spPr>
            <a:xfrm>
              <a:off x="4892567" y="2785319"/>
              <a:ext cx="455853" cy="91935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0" name="Google Shape;590;p73"/>
            <p:cNvSpPr/>
            <p:nvPr/>
          </p:nvSpPr>
          <p:spPr>
            <a:xfrm>
              <a:off x="6794671" y="2785321"/>
              <a:ext cx="455853" cy="91989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1" name="Google Shape;591;p73"/>
            <p:cNvSpPr/>
            <p:nvPr/>
          </p:nvSpPr>
          <p:spPr>
            <a:xfrm rot="2700000">
              <a:off x="6763085" y="3310127"/>
              <a:ext cx="525350" cy="525350"/>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592" name="Google Shape;592;p73"/>
          <p:cNvGrpSpPr/>
          <p:nvPr/>
        </p:nvGrpSpPr>
        <p:grpSpPr>
          <a:xfrm>
            <a:off x="2992894" y="3441706"/>
            <a:ext cx="2503757" cy="2336328"/>
            <a:chOff x="3371475" y="3591818"/>
            <a:chExt cx="2074748" cy="1936007"/>
          </a:xfrm>
        </p:grpSpPr>
        <p:sp>
          <p:nvSpPr>
            <p:cNvPr id="593" name="Google Shape;593;p73"/>
            <p:cNvSpPr/>
            <p:nvPr/>
          </p:nvSpPr>
          <p:spPr>
            <a:xfrm rot="-5400000" flipH="1">
              <a:off x="3372725" y="4548183"/>
              <a:ext cx="978394" cy="980890"/>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4" name="Google Shape;594;p73"/>
            <p:cNvSpPr/>
            <p:nvPr/>
          </p:nvSpPr>
          <p:spPr>
            <a:xfrm rot="10800000" flipH="1">
              <a:off x="4346378" y="4546935"/>
              <a:ext cx="978394" cy="980890"/>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5" name="Google Shape;595;p73"/>
            <p:cNvSpPr/>
            <p:nvPr/>
          </p:nvSpPr>
          <p:spPr>
            <a:xfrm rot="10800000" flipH="1">
              <a:off x="3371475" y="3790370"/>
              <a:ext cx="377745" cy="76182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6" name="Google Shape;596;p73"/>
            <p:cNvSpPr/>
            <p:nvPr/>
          </p:nvSpPr>
          <p:spPr>
            <a:xfrm rot="10800000" flipH="1">
              <a:off x="4946903" y="3789921"/>
              <a:ext cx="377745" cy="76227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7" name="Google Shape;597;p73"/>
            <p:cNvSpPr/>
            <p:nvPr/>
          </p:nvSpPr>
          <p:spPr>
            <a:xfrm rot="8100000" flipH="1">
              <a:off x="4920731" y="3681978"/>
              <a:ext cx="435332" cy="435332"/>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598" name="Google Shape;598;p73"/>
          <p:cNvGrpSpPr/>
          <p:nvPr/>
        </p:nvGrpSpPr>
        <p:grpSpPr>
          <a:xfrm>
            <a:off x="1090792" y="1607950"/>
            <a:ext cx="2504673" cy="2336331"/>
            <a:chOff x="1090792" y="1607950"/>
            <a:chExt cx="2504673" cy="2336331"/>
          </a:xfrm>
        </p:grpSpPr>
        <p:sp>
          <p:nvSpPr>
            <p:cNvPr id="599" name="Google Shape;599;p73"/>
            <p:cNvSpPr/>
            <p:nvPr/>
          </p:nvSpPr>
          <p:spPr>
            <a:xfrm rot="-5400000">
              <a:off x="1092300" y="1606446"/>
              <a:ext cx="1180703"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0" name="Google Shape;600;p73"/>
            <p:cNvSpPr/>
            <p:nvPr/>
          </p:nvSpPr>
          <p:spPr>
            <a:xfrm>
              <a:off x="2268196" y="1607950"/>
              <a:ext cx="1180701" cy="1183715"/>
            </a:xfrm>
            <a:custGeom>
              <a:avLst/>
              <a:gdLst/>
              <a:ahLst/>
              <a:cxnLst/>
              <a:rect l="l" t="t" r="r" b="b"/>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1" name="Google Shape;601;p73"/>
            <p:cNvSpPr/>
            <p:nvPr/>
          </p:nvSpPr>
          <p:spPr>
            <a:xfrm>
              <a:off x="1090792" y="2785318"/>
              <a:ext cx="455853" cy="91935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2" name="Google Shape;602;p73"/>
            <p:cNvSpPr/>
            <p:nvPr/>
          </p:nvSpPr>
          <p:spPr>
            <a:xfrm>
              <a:off x="2992894" y="2785318"/>
              <a:ext cx="455853" cy="91989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3" name="Google Shape;603;p73"/>
            <p:cNvSpPr/>
            <p:nvPr/>
          </p:nvSpPr>
          <p:spPr>
            <a:xfrm rot="2700000">
              <a:off x="2961311" y="3310127"/>
              <a:ext cx="525350" cy="525350"/>
            </a:xfrm>
            <a:custGeom>
              <a:avLst/>
              <a:gdLst/>
              <a:ahLst/>
              <a:cxnLst/>
              <a:rect l="l" t="t" r="r" b="b"/>
              <a:pathLst>
                <a:path w="120000" h="120000" extrusionOk="0">
                  <a:moveTo>
                    <a:pt x="0" y="120000"/>
                  </a:moveTo>
                  <a:lnTo>
                    <a:pt x="120000" y="0"/>
                  </a:lnTo>
                  <a:lnTo>
                    <a:pt x="120000" y="120000"/>
                  </a:lnTo>
                  <a:lnTo>
                    <a:pt x="0" y="120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604" name="Google Shape;604;p73"/>
          <p:cNvSpPr/>
          <p:nvPr/>
        </p:nvSpPr>
        <p:spPr>
          <a:xfrm>
            <a:off x="1981263" y="2448663"/>
            <a:ext cx="611596" cy="61159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5" name="Google Shape;605;p73"/>
          <p:cNvSpPr/>
          <p:nvPr/>
        </p:nvSpPr>
        <p:spPr>
          <a:xfrm>
            <a:off x="2153233" y="2615963"/>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606" name="Google Shape;606;p73"/>
          <p:cNvSpPr/>
          <p:nvPr/>
        </p:nvSpPr>
        <p:spPr>
          <a:xfrm>
            <a:off x="3864632" y="4349703"/>
            <a:ext cx="611596" cy="61159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7" name="Google Shape;607;p73"/>
          <p:cNvSpPr/>
          <p:nvPr/>
        </p:nvSpPr>
        <p:spPr>
          <a:xfrm>
            <a:off x="4047092" y="4515837"/>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nvGrpSpPr>
          <p:cNvPr id="608" name="Google Shape;608;p73"/>
          <p:cNvGrpSpPr/>
          <p:nvPr/>
        </p:nvGrpSpPr>
        <p:grpSpPr>
          <a:xfrm>
            <a:off x="5759496" y="2448663"/>
            <a:ext cx="611596" cy="611596"/>
            <a:chOff x="5759496" y="2448663"/>
            <a:chExt cx="611596" cy="611596"/>
          </a:xfrm>
        </p:grpSpPr>
        <p:sp>
          <p:nvSpPr>
            <p:cNvPr id="609" name="Google Shape;609;p73"/>
            <p:cNvSpPr/>
            <p:nvPr/>
          </p:nvSpPr>
          <p:spPr>
            <a:xfrm>
              <a:off x="5759496" y="2448663"/>
              <a:ext cx="611596" cy="61159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0" name="Google Shape;610;p73"/>
            <p:cNvSpPr/>
            <p:nvPr/>
          </p:nvSpPr>
          <p:spPr>
            <a:xfrm>
              <a:off x="5936021" y="2614727"/>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611" name="Google Shape;611;p73"/>
          <p:cNvGrpSpPr/>
          <p:nvPr/>
        </p:nvGrpSpPr>
        <p:grpSpPr>
          <a:xfrm>
            <a:off x="7681647" y="4349703"/>
            <a:ext cx="611596" cy="611596"/>
            <a:chOff x="7681647" y="4349703"/>
            <a:chExt cx="611596" cy="611596"/>
          </a:xfrm>
        </p:grpSpPr>
        <p:sp>
          <p:nvSpPr>
            <p:cNvPr id="612" name="Google Shape;612;p73"/>
            <p:cNvSpPr/>
            <p:nvPr/>
          </p:nvSpPr>
          <p:spPr>
            <a:xfrm>
              <a:off x="7681647" y="4349703"/>
              <a:ext cx="611596" cy="611596"/>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3" name="Google Shape;613;p73"/>
            <p:cNvSpPr/>
            <p:nvPr/>
          </p:nvSpPr>
          <p:spPr>
            <a:xfrm>
              <a:off x="7846559" y="4515837"/>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614" name="Google Shape;614;p73"/>
          <p:cNvGrpSpPr/>
          <p:nvPr/>
        </p:nvGrpSpPr>
        <p:grpSpPr>
          <a:xfrm>
            <a:off x="9576939" y="2448663"/>
            <a:ext cx="611596" cy="611596"/>
            <a:chOff x="9576939" y="2448663"/>
            <a:chExt cx="611596" cy="611596"/>
          </a:xfrm>
        </p:grpSpPr>
        <p:sp>
          <p:nvSpPr>
            <p:cNvPr id="615" name="Google Shape;615;p73"/>
            <p:cNvSpPr/>
            <p:nvPr/>
          </p:nvSpPr>
          <p:spPr>
            <a:xfrm>
              <a:off x="9576939" y="2448663"/>
              <a:ext cx="611596" cy="611596"/>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6" name="Google Shape;616;p73"/>
            <p:cNvSpPr/>
            <p:nvPr/>
          </p:nvSpPr>
          <p:spPr>
            <a:xfrm>
              <a:off x="9749393" y="2614727"/>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sp>
        <p:nvSpPr>
          <p:cNvPr id="617" name="Google Shape;617;p73"/>
          <p:cNvSpPr txBox="1">
            <a:spLocks noGrp="1"/>
          </p:cNvSpPr>
          <p:nvPr>
            <p:ph type="body" idx="2"/>
          </p:nvPr>
        </p:nvSpPr>
        <p:spPr>
          <a:xfrm>
            <a:off x="1584929" y="3111615"/>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8" name="Google Shape;618;p73"/>
          <p:cNvSpPr txBox="1">
            <a:spLocks noGrp="1"/>
          </p:cNvSpPr>
          <p:nvPr>
            <p:ph type="body" idx="3"/>
          </p:nvPr>
        </p:nvSpPr>
        <p:spPr>
          <a:xfrm>
            <a:off x="1575449" y="3523161"/>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9" name="Google Shape;619;p73"/>
          <p:cNvSpPr txBox="1">
            <a:spLocks noGrp="1"/>
          </p:cNvSpPr>
          <p:nvPr>
            <p:ph type="body" idx="4"/>
          </p:nvPr>
        </p:nvSpPr>
        <p:spPr>
          <a:xfrm>
            <a:off x="3519528" y="3908411"/>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73"/>
          <p:cNvSpPr txBox="1">
            <a:spLocks noGrp="1"/>
          </p:cNvSpPr>
          <p:nvPr>
            <p:ph type="body" idx="5"/>
          </p:nvPr>
        </p:nvSpPr>
        <p:spPr>
          <a:xfrm>
            <a:off x="3518381" y="2588973"/>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73"/>
          <p:cNvSpPr txBox="1">
            <a:spLocks noGrp="1"/>
          </p:cNvSpPr>
          <p:nvPr>
            <p:ph type="body" idx="6"/>
          </p:nvPr>
        </p:nvSpPr>
        <p:spPr>
          <a:xfrm>
            <a:off x="5400162" y="3111615"/>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2" name="Google Shape;622;p73"/>
          <p:cNvSpPr txBox="1">
            <a:spLocks noGrp="1"/>
          </p:cNvSpPr>
          <p:nvPr>
            <p:ph type="body" idx="7"/>
          </p:nvPr>
        </p:nvSpPr>
        <p:spPr>
          <a:xfrm>
            <a:off x="5390682" y="3523161"/>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3" name="Google Shape;623;p73"/>
          <p:cNvSpPr txBox="1">
            <a:spLocks noGrp="1"/>
          </p:cNvSpPr>
          <p:nvPr>
            <p:ph type="body" idx="8"/>
          </p:nvPr>
        </p:nvSpPr>
        <p:spPr>
          <a:xfrm>
            <a:off x="7308390" y="3908411"/>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73"/>
          <p:cNvSpPr txBox="1">
            <a:spLocks noGrp="1"/>
          </p:cNvSpPr>
          <p:nvPr>
            <p:ph type="body" idx="9"/>
          </p:nvPr>
        </p:nvSpPr>
        <p:spPr>
          <a:xfrm>
            <a:off x="7307243" y="2588973"/>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5" name="Google Shape;625;p73"/>
          <p:cNvSpPr txBox="1">
            <a:spLocks noGrp="1"/>
          </p:cNvSpPr>
          <p:nvPr>
            <p:ph type="body" idx="13"/>
          </p:nvPr>
        </p:nvSpPr>
        <p:spPr>
          <a:xfrm>
            <a:off x="9250776" y="3111615"/>
            <a:ext cx="1334043" cy="3968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6" name="Google Shape;626;p73"/>
          <p:cNvSpPr txBox="1">
            <a:spLocks noGrp="1"/>
          </p:cNvSpPr>
          <p:nvPr>
            <p:ph type="body" idx="14"/>
          </p:nvPr>
        </p:nvSpPr>
        <p:spPr>
          <a:xfrm>
            <a:off x="9241296" y="3523161"/>
            <a:ext cx="1334043" cy="129502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ree-Infographic">
  <p:cSld name="Tree-Infographic">
    <p:spTree>
      <p:nvGrpSpPr>
        <p:cNvPr id="1" name="Shape 627"/>
        <p:cNvGrpSpPr/>
        <p:nvPr/>
      </p:nvGrpSpPr>
      <p:grpSpPr>
        <a:xfrm>
          <a:off x="0" y="0"/>
          <a:ext cx="0" cy="0"/>
          <a:chOff x="0" y="0"/>
          <a:chExt cx="0" cy="0"/>
        </a:xfrm>
      </p:grpSpPr>
      <p:sp>
        <p:nvSpPr>
          <p:cNvPr id="628" name="Google Shape;628;p74"/>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29" name="Google Shape;629;p74"/>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630" name="Google Shape;630;p74"/>
          <p:cNvGrpSpPr/>
          <p:nvPr/>
        </p:nvGrpSpPr>
        <p:grpSpPr>
          <a:xfrm>
            <a:off x="6992716" y="1169665"/>
            <a:ext cx="4573641" cy="5344829"/>
            <a:chOff x="2813" y="961"/>
            <a:chExt cx="2052" cy="2397"/>
          </a:xfrm>
        </p:grpSpPr>
        <p:sp>
          <p:nvSpPr>
            <p:cNvPr id="631" name="Google Shape;631;p74"/>
            <p:cNvSpPr/>
            <p:nvPr/>
          </p:nvSpPr>
          <p:spPr>
            <a:xfrm>
              <a:off x="4415" y="1626"/>
              <a:ext cx="127" cy="168"/>
            </a:xfrm>
            <a:custGeom>
              <a:avLst/>
              <a:gdLst/>
              <a:ahLst/>
              <a:cxnLst/>
              <a:rect l="l" t="t" r="r" b="b"/>
              <a:pathLst>
                <a:path w="120000" h="120000" extrusionOk="0">
                  <a:moveTo>
                    <a:pt x="11111" y="55774"/>
                  </a:moveTo>
                  <a:cubicBezTo>
                    <a:pt x="0" y="77746"/>
                    <a:pt x="8888" y="101408"/>
                    <a:pt x="31111" y="120000"/>
                  </a:cubicBezTo>
                  <a:cubicBezTo>
                    <a:pt x="64444" y="116619"/>
                    <a:pt x="95555" y="103098"/>
                    <a:pt x="106666" y="81126"/>
                  </a:cubicBezTo>
                  <a:cubicBezTo>
                    <a:pt x="120000" y="59154"/>
                    <a:pt x="117777" y="16901"/>
                    <a:pt x="95555" y="0"/>
                  </a:cubicBezTo>
                  <a:cubicBezTo>
                    <a:pt x="60000" y="1690"/>
                    <a:pt x="22222" y="32112"/>
                    <a:pt x="11111" y="5577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2" name="Google Shape;632;p74"/>
            <p:cNvSpPr/>
            <p:nvPr/>
          </p:nvSpPr>
          <p:spPr>
            <a:xfrm>
              <a:off x="4261" y="1218"/>
              <a:ext cx="130" cy="166"/>
            </a:xfrm>
            <a:custGeom>
              <a:avLst/>
              <a:gdLst/>
              <a:ahLst/>
              <a:cxnLst/>
              <a:rect l="l" t="t" r="r" b="b"/>
              <a:pathLst>
                <a:path w="120000" h="120000" extrusionOk="0">
                  <a:moveTo>
                    <a:pt x="13090" y="82285"/>
                  </a:moveTo>
                  <a:cubicBezTo>
                    <a:pt x="26181" y="104571"/>
                    <a:pt x="54545" y="118285"/>
                    <a:pt x="89454" y="120000"/>
                  </a:cubicBezTo>
                  <a:cubicBezTo>
                    <a:pt x="111272" y="102857"/>
                    <a:pt x="120000" y="77142"/>
                    <a:pt x="106909" y="54857"/>
                  </a:cubicBezTo>
                  <a:cubicBezTo>
                    <a:pt x="93818" y="32571"/>
                    <a:pt x="54545" y="1714"/>
                    <a:pt x="21818" y="0"/>
                  </a:cubicBezTo>
                  <a:cubicBezTo>
                    <a:pt x="0" y="18857"/>
                    <a:pt x="2181" y="60000"/>
                    <a:pt x="13090" y="8228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3" name="Google Shape;633;p74"/>
            <p:cNvSpPr/>
            <p:nvPr/>
          </p:nvSpPr>
          <p:spPr>
            <a:xfrm>
              <a:off x="3452" y="1219"/>
              <a:ext cx="120" cy="177"/>
            </a:xfrm>
            <a:custGeom>
              <a:avLst/>
              <a:gdLst/>
              <a:ahLst/>
              <a:cxnLst/>
              <a:rect l="l" t="t" r="r" b="b"/>
              <a:pathLst>
                <a:path w="120000" h="120000" extrusionOk="0">
                  <a:moveTo>
                    <a:pt x="7058" y="62400"/>
                  </a:moveTo>
                  <a:cubicBezTo>
                    <a:pt x="0" y="84800"/>
                    <a:pt x="16470" y="105600"/>
                    <a:pt x="44705" y="120000"/>
                  </a:cubicBezTo>
                  <a:cubicBezTo>
                    <a:pt x="80000" y="113600"/>
                    <a:pt x="105882" y="97600"/>
                    <a:pt x="112941" y="75200"/>
                  </a:cubicBezTo>
                  <a:cubicBezTo>
                    <a:pt x="120000" y="52800"/>
                    <a:pt x="108235" y="14400"/>
                    <a:pt x="80000" y="0"/>
                  </a:cubicBezTo>
                  <a:cubicBezTo>
                    <a:pt x="44705" y="6400"/>
                    <a:pt x="14117" y="40000"/>
                    <a:pt x="7058" y="624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4" name="Google Shape;634;p74"/>
            <p:cNvSpPr/>
            <p:nvPr/>
          </p:nvSpPr>
          <p:spPr>
            <a:xfrm>
              <a:off x="2912" y="1464"/>
              <a:ext cx="186" cy="112"/>
            </a:xfrm>
            <a:custGeom>
              <a:avLst/>
              <a:gdLst/>
              <a:ahLst/>
              <a:cxnLst/>
              <a:rect l="l" t="t" r="r" b="b"/>
              <a:pathLst>
                <a:path w="120000" h="120000" extrusionOk="0">
                  <a:moveTo>
                    <a:pt x="75949" y="112500"/>
                  </a:moveTo>
                  <a:cubicBezTo>
                    <a:pt x="98734" y="105000"/>
                    <a:pt x="113924" y="77500"/>
                    <a:pt x="120000" y="42500"/>
                  </a:cubicBezTo>
                  <a:cubicBezTo>
                    <a:pt x="104810" y="15000"/>
                    <a:pt x="82025" y="0"/>
                    <a:pt x="59240" y="7500"/>
                  </a:cubicBezTo>
                  <a:cubicBezTo>
                    <a:pt x="37974" y="15000"/>
                    <a:pt x="4556" y="50000"/>
                    <a:pt x="0" y="85000"/>
                  </a:cubicBezTo>
                  <a:cubicBezTo>
                    <a:pt x="15189" y="112500"/>
                    <a:pt x="53164" y="120000"/>
                    <a:pt x="75949" y="1125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5" name="Google Shape;635;p74"/>
            <p:cNvSpPr/>
            <p:nvPr/>
          </p:nvSpPr>
          <p:spPr>
            <a:xfrm>
              <a:off x="3659" y="1071"/>
              <a:ext cx="173" cy="122"/>
            </a:xfrm>
            <a:custGeom>
              <a:avLst/>
              <a:gdLst/>
              <a:ahLst/>
              <a:cxnLst/>
              <a:rect l="l" t="t" r="r" b="b"/>
              <a:pathLst>
                <a:path w="120000" h="120000" extrusionOk="0">
                  <a:moveTo>
                    <a:pt x="50958" y="106153"/>
                  </a:moveTo>
                  <a:cubicBezTo>
                    <a:pt x="73972" y="120000"/>
                    <a:pt x="100273" y="115384"/>
                    <a:pt x="119999" y="94615"/>
                  </a:cubicBezTo>
                  <a:cubicBezTo>
                    <a:pt x="119999" y="62307"/>
                    <a:pt x="106849" y="32307"/>
                    <a:pt x="83835" y="18461"/>
                  </a:cubicBezTo>
                  <a:cubicBezTo>
                    <a:pt x="62465" y="4615"/>
                    <a:pt x="19726" y="0"/>
                    <a:pt x="0" y="18461"/>
                  </a:cubicBezTo>
                  <a:cubicBezTo>
                    <a:pt x="0" y="53076"/>
                    <a:pt x="29589" y="92307"/>
                    <a:pt x="50958" y="10615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6" name="Google Shape;636;p74"/>
            <p:cNvSpPr/>
            <p:nvPr/>
          </p:nvSpPr>
          <p:spPr>
            <a:xfrm>
              <a:off x="4702" y="1626"/>
              <a:ext cx="130" cy="168"/>
            </a:xfrm>
            <a:custGeom>
              <a:avLst/>
              <a:gdLst/>
              <a:ahLst/>
              <a:cxnLst/>
              <a:rect l="l" t="t" r="r" b="b"/>
              <a:pathLst>
                <a:path w="120000" h="120000" extrusionOk="0">
                  <a:moveTo>
                    <a:pt x="15272" y="81126"/>
                  </a:moveTo>
                  <a:cubicBezTo>
                    <a:pt x="26181" y="103098"/>
                    <a:pt x="56727" y="116619"/>
                    <a:pt x="89454" y="120000"/>
                  </a:cubicBezTo>
                  <a:cubicBezTo>
                    <a:pt x="111272" y="101408"/>
                    <a:pt x="120000" y="76056"/>
                    <a:pt x="109090" y="54084"/>
                  </a:cubicBezTo>
                  <a:cubicBezTo>
                    <a:pt x="96000" y="32112"/>
                    <a:pt x="56727" y="1690"/>
                    <a:pt x="24000" y="0"/>
                  </a:cubicBezTo>
                  <a:cubicBezTo>
                    <a:pt x="0" y="18591"/>
                    <a:pt x="2181" y="59154"/>
                    <a:pt x="15272" y="811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7" name="Google Shape;637;p74"/>
            <p:cNvSpPr/>
            <p:nvPr/>
          </p:nvSpPr>
          <p:spPr>
            <a:xfrm>
              <a:off x="3194" y="1907"/>
              <a:ext cx="153" cy="150"/>
            </a:xfrm>
            <a:custGeom>
              <a:avLst/>
              <a:gdLst/>
              <a:ahLst/>
              <a:cxnLst/>
              <a:rect l="l" t="t" r="r" b="b"/>
              <a:pathLst>
                <a:path w="120000" h="120000" extrusionOk="0">
                  <a:moveTo>
                    <a:pt x="97846" y="80625"/>
                  </a:moveTo>
                  <a:cubicBezTo>
                    <a:pt x="116307" y="60000"/>
                    <a:pt x="120000" y="31875"/>
                    <a:pt x="108923" y="7500"/>
                  </a:cubicBezTo>
                  <a:cubicBezTo>
                    <a:pt x="81230" y="0"/>
                    <a:pt x="51692" y="7500"/>
                    <a:pt x="33230" y="26250"/>
                  </a:cubicBezTo>
                  <a:cubicBezTo>
                    <a:pt x="14769" y="45000"/>
                    <a:pt x="0" y="88125"/>
                    <a:pt x="9230" y="114375"/>
                  </a:cubicBezTo>
                  <a:cubicBezTo>
                    <a:pt x="36923" y="120000"/>
                    <a:pt x="79384" y="99375"/>
                    <a:pt x="97846" y="8062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8" name="Google Shape;638;p74"/>
            <p:cNvSpPr/>
            <p:nvPr/>
          </p:nvSpPr>
          <p:spPr>
            <a:xfrm>
              <a:off x="2886" y="2504"/>
              <a:ext cx="1837" cy="854"/>
            </a:xfrm>
            <a:custGeom>
              <a:avLst/>
              <a:gdLst/>
              <a:ahLst/>
              <a:cxnLst/>
              <a:rect l="l" t="t" r="r" b="b"/>
              <a:pathLst>
                <a:path w="120000" h="120000" extrusionOk="0">
                  <a:moveTo>
                    <a:pt x="60077" y="120000"/>
                  </a:moveTo>
                  <a:cubicBezTo>
                    <a:pt x="93212" y="120000"/>
                    <a:pt x="120000" y="66149"/>
                    <a:pt x="120000" y="0"/>
                  </a:cubicBezTo>
                  <a:cubicBezTo>
                    <a:pt x="0" y="0"/>
                    <a:pt x="0" y="0"/>
                    <a:pt x="0" y="0"/>
                  </a:cubicBezTo>
                  <a:cubicBezTo>
                    <a:pt x="0" y="66149"/>
                    <a:pt x="26941" y="120000"/>
                    <a:pt x="60077"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9" name="Google Shape;639;p74"/>
            <p:cNvSpPr/>
            <p:nvPr/>
          </p:nvSpPr>
          <p:spPr>
            <a:xfrm>
              <a:off x="3081" y="2504"/>
              <a:ext cx="1446" cy="674"/>
            </a:xfrm>
            <a:custGeom>
              <a:avLst/>
              <a:gdLst/>
              <a:ahLst/>
              <a:cxnLst/>
              <a:rect l="l" t="t" r="r" b="b"/>
              <a:pathLst>
                <a:path w="120000" h="120000" extrusionOk="0">
                  <a:moveTo>
                    <a:pt x="60000" y="119999"/>
                  </a:moveTo>
                  <a:cubicBezTo>
                    <a:pt x="93245" y="119999"/>
                    <a:pt x="120000" y="66105"/>
                    <a:pt x="120000" y="0"/>
                  </a:cubicBezTo>
                  <a:cubicBezTo>
                    <a:pt x="0" y="0"/>
                    <a:pt x="0" y="0"/>
                    <a:pt x="0" y="0"/>
                  </a:cubicBezTo>
                  <a:cubicBezTo>
                    <a:pt x="0" y="66105"/>
                    <a:pt x="26754" y="119999"/>
                    <a:pt x="60000" y="119999"/>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0" name="Google Shape;640;p74"/>
            <p:cNvSpPr/>
            <p:nvPr/>
          </p:nvSpPr>
          <p:spPr>
            <a:xfrm>
              <a:off x="3266" y="2504"/>
              <a:ext cx="1076" cy="501"/>
            </a:xfrm>
            <a:custGeom>
              <a:avLst/>
              <a:gdLst/>
              <a:ahLst/>
              <a:cxnLst/>
              <a:rect l="l" t="t" r="r" b="b"/>
              <a:pathLst>
                <a:path w="120000" h="120000" extrusionOk="0">
                  <a:moveTo>
                    <a:pt x="60000" y="120000"/>
                  </a:moveTo>
                  <a:cubicBezTo>
                    <a:pt x="93039" y="120000"/>
                    <a:pt x="120000" y="66226"/>
                    <a:pt x="120000" y="0"/>
                  </a:cubicBezTo>
                  <a:cubicBezTo>
                    <a:pt x="0" y="0"/>
                    <a:pt x="0" y="0"/>
                    <a:pt x="0" y="0"/>
                  </a:cubicBezTo>
                  <a:cubicBezTo>
                    <a:pt x="0" y="66226"/>
                    <a:pt x="26960" y="120000"/>
                    <a:pt x="6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1" name="Google Shape;641;p74"/>
            <p:cNvSpPr/>
            <p:nvPr/>
          </p:nvSpPr>
          <p:spPr>
            <a:xfrm>
              <a:off x="2813" y="961"/>
              <a:ext cx="2052" cy="1860"/>
            </a:xfrm>
            <a:custGeom>
              <a:avLst/>
              <a:gdLst/>
              <a:ahLst/>
              <a:cxnLst/>
              <a:rect l="l" t="t" r="r" b="b"/>
              <a:pathLst>
                <a:path w="120000" h="120000" extrusionOk="0">
                  <a:moveTo>
                    <a:pt x="119445" y="48152"/>
                  </a:moveTo>
                  <a:cubicBezTo>
                    <a:pt x="119583" y="48000"/>
                    <a:pt x="119583" y="48000"/>
                    <a:pt x="119445" y="48152"/>
                  </a:cubicBezTo>
                  <a:cubicBezTo>
                    <a:pt x="119445" y="48152"/>
                    <a:pt x="119445" y="48152"/>
                    <a:pt x="119445" y="48152"/>
                  </a:cubicBezTo>
                  <a:cubicBezTo>
                    <a:pt x="119445" y="48152"/>
                    <a:pt x="119445" y="48305"/>
                    <a:pt x="119445" y="48305"/>
                  </a:cubicBezTo>
                  <a:cubicBezTo>
                    <a:pt x="119445" y="48458"/>
                    <a:pt x="119445" y="48611"/>
                    <a:pt x="119445" y="48611"/>
                  </a:cubicBezTo>
                  <a:cubicBezTo>
                    <a:pt x="119445" y="48611"/>
                    <a:pt x="119445" y="48611"/>
                    <a:pt x="119445" y="48458"/>
                  </a:cubicBezTo>
                  <a:cubicBezTo>
                    <a:pt x="119028" y="49834"/>
                    <a:pt x="118612" y="51210"/>
                    <a:pt x="118196" y="52585"/>
                  </a:cubicBezTo>
                  <a:cubicBezTo>
                    <a:pt x="117780" y="53808"/>
                    <a:pt x="117364" y="54726"/>
                    <a:pt x="116531" y="55643"/>
                  </a:cubicBezTo>
                  <a:cubicBezTo>
                    <a:pt x="116393" y="55949"/>
                    <a:pt x="115976" y="56254"/>
                    <a:pt x="115838" y="56407"/>
                  </a:cubicBezTo>
                  <a:cubicBezTo>
                    <a:pt x="114312" y="57936"/>
                    <a:pt x="112508" y="59312"/>
                    <a:pt x="110843" y="60382"/>
                  </a:cubicBezTo>
                  <a:cubicBezTo>
                    <a:pt x="109317" y="61299"/>
                    <a:pt x="107653" y="61757"/>
                    <a:pt x="105988" y="61757"/>
                  </a:cubicBezTo>
                  <a:cubicBezTo>
                    <a:pt x="103491" y="61910"/>
                    <a:pt x="100855" y="61605"/>
                    <a:pt x="98219" y="61605"/>
                  </a:cubicBezTo>
                  <a:cubicBezTo>
                    <a:pt x="94890" y="61452"/>
                    <a:pt x="91421" y="61452"/>
                    <a:pt x="88092" y="61299"/>
                  </a:cubicBezTo>
                  <a:cubicBezTo>
                    <a:pt x="88924" y="60535"/>
                    <a:pt x="90312" y="60229"/>
                    <a:pt x="91283" y="59923"/>
                  </a:cubicBezTo>
                  <a:cubicBezTo>
                    <a:pt x="92670" y="59312"/>
                    <a:pt x="94057" y="58853"/>
                    <a:pt x="95167" y="58089"/>
                  </a:cubicBezTo>
                  <a:cubicBezTo>
                    <a:pt x="97109" y="57019"/>
                    <a:pt x="98913" y="55796"/>
                    <a:pt x="100716" y="54573"/>
                  </a:cubicBezTo>
                  <a:cubicBezTo>
                    <a:pt x="101549" y="54114"/>
                    <a:pt x="102381" y="53503"/>
                    <a:pt x="103213" y="53044"/>
                  </a:cubicBezTo>
                  <a:cubicBezTo>
                    <a:pt x="103907" y="52585"/>
                    <a:pt x="104739" y="52127"/>
                    <a:pt x="105294" y="51515"/>
                  </a:cubicBezTo>
                  <a:cubicBezTo>
                    <a:pt x="106959" y="49834"/>
                    <a:pt x="107791" y="47694"/>
                    <a:pt x="108624" y="45401"/>
                  </a:cubicBezTo>
                  <a:cubicBezTo>
                    <a:pt x="107514" y="47388"/>
                    <a:pt x="106682" y="49528"/>
                    <a:pt x="104878" y="51057"/>
                  </a:cubicBezTo>
                  <a:cubicBezTo>
                    <a:pt x="104046" y="51974"/>
                    <a:pt x="102381" y="52433"/>
                    <a:pt x="101410" y="53044"/>
                  </a:cubicBezTo>
                  <a:cubicBezTo>
                    <a:pt x="100439" y="53656"/>
                    <a:pt x="99468" y="54114"/>
                    <a:pt x="98358" y="54573"/>
                  </a:cubicBezTo>
                  <a:cubicBezTo>
                    <a:pt x="96554" y="55337"/>
                    <a:pt x="95028" y="56407"/>
                    <a:pt x="93225" y="57019"/>
                  </a:cubicBezTo>
                  <a:cubicBezTo>
                    <a:pt x="91421" y="57783"/>
                    <a:pt x="89341" y="58242"/>
                    <a:pt x="87537" y="59006"/>
                  </a:cubicBezTo>
                  <a:cubicBezTo>
                    <a:pt x="85456" y="59923"/>
                    <a:pt x="83791" y="61299"/>
                    <a:pt x="81988" y="62522"/>
                  </a:cubicBezTo>
                  <a:cubicBezTo>
                    <a:pt x="82265" y="61146"/>
                    <a:pt x="82543" y="58853"/>
                    <a:pt x="82820" y="57783"/>
                  </a:cubicBezTo>
                  <a:cubicBezTo>
                    <a:pt x="83098" y="56713"/>
                    <a:pt x="83514" y="55796"/>
                    <a:pt x="83930" y="54878"/>
                  </a:cubicBezTo>
                  <a:cubicBezTo>
                    <a:pt x="85179" y="53197"/>
                    <a:pt x="86705" y="51363"/>
                    <a:pt x="88369" y="50140"/>
                  </a:cubicBezTo>
                  <a:cubicBezTo>
                    <a:pt x="90173" y="48917"/>
                    <a:pt x="91421" y="47541"/>
                    <a:pt x="92393" y="45707"/>
                  </a:cubicBezTo>
                  <a:cubicBezTo>
                    <a:pt x="92670" y="44484"/>
                    <a:pt x="92947" y="43261"/>
                    <a:pt x="92947" y="42038"/>
                  </a:cubicBezTo>
                  <a:cubicBezTo>
                    <a:pt x="92947" y="41579"/>
                    <a:pt x="92947" y="41121"/>
                    <a:pt x="92947" y="40662"/>
                  </a:cubicBezTo>
                  <a:cubicBezTo>
                    <a:pt x="92670" y="38980"/>
                    <a:pt x="92254" y="37146"/>
                    <a:pt x="91976" y="35312"/>
                  </a:cubicBezTo>
                  <a:cubicBezTo>
                    <a:pt x="92115" y="37146"/>
                    <a:pt x="92254" y="38980"/>
                    <a:pt x="92393" y="40815"/>
                  </a:cubicBezTo>
                  <a:cubicBezTo>
                    <a:pt x="92393" y="41121"/>
                    <a:pt x="92393" y="41579"/>
                    <a:pt x="92393" y="42038"/>
                  </a:cubicBezTo>
                  <a:cubicBezTo>
                    <a:pt x="92254" y="44178"/>
                    <a:pt x="91144" y="46012"/>
                    <a:pt x="89479" y="47541"/>
                  </a:cubicBezTo>
                  <a:cubicBezTo>
                    <a:pt x="88092" y="48611"/>
                    <a:pt x="86566" y="49528"/>
                    <a:pt x="85040" y="50598"/>
                  </a:cubicBezTo>
                  <a:cubicBezTo>
                    <a:pt x="83236" y="52127"/>
                    <a:pt x="81710" y="54114"/>
                    <a:pt x="80739" y="56254"/>
                  </a:cubicBezTo>
                  <a:cubicBezTo>
                    <a:pt x="80184" y="57477"/>
                    <a:pt x="79907" y="58700"/>
                    <a:pt x="79630" y="59923"/>
                  </a:cubicBezTo>
                  <a:cubicBezTo>
                    <a:pt x="79352" y="61299"/>
                    <a:pt x="78797" y="62828"/>
                    <a:pt x="78381" y="64203"/>
                  </a:cubicBezTo>
                  <a:cubicBezTo>
                    <a:pt x="74358" y="65579"/>
                    <a:pt x="70196" y="67108"/>
                    <a:pt x="66173" y="68484"/>
                  </a:cubicBezTo>
                  <a:cubicBezTo>
                    <a:pt x="65341" y="68789"/>
                    <a:pt x="64508" y="69095"/>
                    <a:pt x="63537" y="69401"/>
                  </a:cubicBezTo>
                  <a:cubicBezTo>
                    <a:pt x="62843" y="69707"/>
                    <a:pt x="62011" y="70012"/>
                    <a:pt x="61456" y="69248"/>
                  </a:cubicBezTo>
                  <a:cubicBezTo>
                    <a:pt x="61040" y="68484"/>
                    <a:pt x="60763" y="67566"/>
                    <a:pt x="60485" y="66649"/>
                  </a:cubicBezTo>
                  <a:cubicBezTo>
                    <a:pt x="60069" y="65579"/>
                    <a:pt x="59791" y="64662"/>
                    <a:pt x="60763" y="63592"/>
                  </a:cubicBezTo>
                  <a:cubicBezTo>
                    <a:pt x="61456" y="62675"/>
                    <a:pt x="62289" y="61910"/>
                    <a:pt x="63121" y="60993"/>
                  </a:cubicBezTo>
                  <a:cubicBezTo>
                    <a:pt x="65618" y="58089"/>
                    <a:pt x="68670" y="55337"/>
                    <a:pt x="70890" y="52127"/>
                  </a:cubicBezTo>
                  <a:cubicBezTo>
                    <a:pt x="72000" y="50445"/>
                    <a:pt x="72554" y="48611"/>
                    <a:pt x="72971" y="46624"/>
                  </a:cubicBezTo>
                  <a:cubicBezTo>
                    <a:pt x="75606" y="44025"/>
                    <a:pt x="78242" y="41426"/>
                    <a:pt x="80878" y="38675"/>
                  </a:cubicBezTo>
                  <a:cubicBezTo>
                    <a:pt x="81433" y="38216"/>
                    <a:pt x="81988" y="37605"/>
                    <a:pt x="82682" y="37299"/>
                  </a:cubicBezTo>
                  <a:cubicBezTo>
                    <a:pt x="83514" y="36840"/>
                    <a:pt x="84485" y="36687"/>
                    <a:pt x="85317" y="36535"/>
                  </a:cubicBezTo>
                  <a:cubicBezTo>
                    <a:pt x="86289" y="36229"/>
                    <a:pt x="87260" y="35770"/>
                    <a:pt x="88231" y="35159"/>
                  </a:cubicBezTo>
                  <a:cubicBezTo>
                    <a:pt x="90034" y="33783"/>
                    <a:pt x="91005" y="31949"/>
                    <a:pt x="92115" y="29808"/>
                  </a:cubicBezTo>
                  <a:cubicBezTo>
                    <a:pt x="93502" y="26904"/>
                    <a:pt x="95028" y="24000"/>
                    <a:pt x="96554" y="21095"/>
                  </a:cubicBezTo>
                  <a:cubicBezTo>
                    <a:pt x="94473" y="24611"/>
                    <a:pt x="92531" y="28127"/>
                    <a:pt x="90312" y="31490"/>
                  </a:cubicBezTo>
                  <a:cubicBezTo>
                    <a:pt x="88924" y="33783"/>
                    <a:pt x="86705" y="34853"/>
                    <a:pt x="84208" y="35312"/>
                  </a:cubicBezTo>
                  <a:cubicBezTo>
                    <a:pt x="82959" y="35617"/>
                    <a:pt x="81433" y="36076"/>
                    <a:pt x="80462" y="36840"/>
                  </a:cubicBezTo>
                  <a:cubicBezTo>
                    <a:pt x="80462" y="36840"/>
                    <a:pt x="80462" y="36840"/>
                    <a:pt x="80462" y="36993"/>
                  </a:cubicBezTo>
                  <a:cubicBezTo>
                    <a:pt x="80046" y="37146"/>
                    <a:pt x="79491" y="37605"/>
                    <a:pt x="79213" y="37910"/>
                  </a:cubicBezTo>
                  <a:cubicBezTo>
                    <a:pt x="77549" y="39286"/>
                    <a:pt x="75468" y="42038"/>
                    <a:pt x="73664" y="42496"/>
                  </a:cubicBezTo>
                  <a:cubicBezTo>
                    <a:pt x="73942" y="40509"/>
                    <a:pt x="74774" y="38522"/>
                    <a:pt x="74774" y="36382"/>
                  </a:cubicBezTo>
                  <a:cubicBezTo>
                    <a:pt x="74913" y="33783"/>
                    <a:pt x="74635" y="31337"/>
                    <a:pt x="73664" y="29044"/>
                  </a:cubicBezTo>
                  <a:cubicBezTo>
                    <a:pt x="75745" y="26598"/>
                    <a:pt x="77687" y="24305"/>
                    <a:pt x="79630" y="22012"/>
                  </a:cubicBezTo>
                  <a:cubicBezTo>
                    <a:pt x="81294" y="20178"/>
                    <a:pt x="83098" y="18191"/>
                    <a:pt x="84208" y="15898"/>
                  </a:cubicBezTo>
                  <a:cubicBezTo>
                    <a:pt x="84763" y="14828"/>
                    <a:pt x="85040" y="13757"/>
                    <a:pt x="85179" y="12687"/>
                  </a:cubicBezTo>
                  <a:cubicBezTo>
                    <a:pt x="85317" y="10700"/>
                    <a:pt x="84763" y="9171"/>
                    <a:pt x="84208" y="7337"/>
                  </a:cubicBezTo>
                  <a:cubicBezTo>
                    <a:pt x="83514" y="4891"/>
                    <a:pt x="82820" y="2445"/>
                    <a:pt x="82127" y="0"/>
                  </a:cubicBezTo>
                  <a:cubicBezTo>
                    <a:pt x="82404" y="1681"/>
                    <a:pt x="82820" y="3363"/>
                    <a:pt x="83098" y="5044"/>
                  </a:cubicBezTo>
                  <a:cubicBezTo>
                    <a:pt x="83791" y="7949"/>
                    <a:pt x="84763" y="10700"/>
                    <a:pt x="83930" y="13605"/>
                  </a:cubicBezTo>
                  <a:cubicBezTo>
                    <a:pt x="83930" y="13605"/>
                    <a:pt x="83930" y="13757"/>
                    <a:pt x="83930" y="13757"/>
                  </a:cubicBezTo>
                  <a:cubicBezTo>
                    <a:pt x="83098" y="15745"/>
                    <a:pt x="81849" y="17273"/>
                    <a:pt x="80462" y="18649"/>
                  </a:cubicBezTo>
                  <a:cubicBezTo>
                    <a:pt x="77826" y="21248"/>
                    <a:pt x="75190" y="23847"/>
                    <a:pt x="72693" y="26445"/>
                  </a:cubicBezTo>
                  <a:cubicBezTo>
                    <a:pt x="72416" y="25834"/>
                    <a:pt x="72000" y="25070"/>
                    <a:pt x="71722" y="24305"/>
                  </a:cubicBezTo>
                  <a:cubicBezTo>
                    <a:pt x="69641" y="20178"/>
                    <a:pt x="64924" y="18038"/>
                    <a:pt x="63121" y="13605"/>
                  </a:cubicBezTo>
                  <a:cubicBezTo>
                    <a:pt x="61595" y="10089"/>
                    <a:pt x="60069" y="6573"/>
                    <a:pt x="58543" y="2904"/>
                  </a:cubicBezTo>
                  <a:cubicBezTo>
                    <a:pt x="59930" y="7031"/>
                    <a:pt x="61179" y="11159"/>
                    <a:pt x="62843" y="15133"/>
                  </a:cubicBezTo>
                  <a:cubicBezTo>
                    <a:pt x="62843" y="15286"/>
                    <a:pt x="62982" y="15439"/>
                    <a:pt x="62982" y="15592"/>
                  </a:cubicBezTo>
                  <a:cubicBezTo>
                    <a:pt x="64924" y="19108"/>
                    <a:pt x="68531" y="21401"/>
                    <a:pt x="70057" y="25070"/>
                  </a:cubicBezTo>
                  <a:cubicBezTo>
                    <a:pt x="70751" y="27210"/>
                    <a:pt x="71445" y="29197"/>
                    <a:pt x="72138" y="31184"/>
                  </a:cubicBezTo>
                  <a:cubicBezTo>
                    <a:pt x="73248" y="36535"/>
                    <a:pt x="71445" y="42191"/>
                    <a:pt x="69086" y="46929"/>
                  </a:cubicBezTo>
                  <a:cubicBezTo>
                    <a:pt x="66728" y="51821"/>
                    <a:pt x="62843" y="55490"/>
                    <a:pt x="58682" y="58853"/>
                  </a:cubicBezTo>
                  <a:cubicBezTo>
                    <a:pt x="58265" y="59159"/>
                    <a:pt x="57849" y="59464"/>
                    <a:pt x="57294" y="59312"/>
                  </a:cubicBezTo>
                  <a:cubicBezTo>
                    <a:pt x="56739" y="59159"/>
                    <a:pt x="56323" y="58700"/>
                    <a:pt x="56046" y="58394"/>
                  </a:cubicBezTo>
                  <a:cubicBezTo>
                    <a:pt x="53271" y="55031"/>
                    <a:pt x="50774" y="51974"/>
                    <a:pt x="51745" y="47541"/>
                  </a:cubicBezTo>
                  <a:cubicBezTo>
                    <a:pt x="52023" y="45554"/>
                    <a:pt x="52855" y="43872"/>
                    <a:pt x="53687" y="42191"/>
                  </a:cubicBezTo>
                  <a:cubicBezTo>
                    <a:pt x="54520" y="40662"/>
                    <a:pt x="54797" y="39286"/>
                    <a:pt x="54797" y="37452"/>
                  </a:cubicBezTo>
                  <a:cubicBezTo>
                    <a:pt x="54797" y="35617"/>
                    <a:pt x="54104" y="33630"/>
                    <a:pt x="53549" y="31796"/>
                  </a:cubicBezTo>
                  <a:cubicBezTo>
                    <a:pt x="53271" y="31031"/>
                    <a:pt x="52994" y="30267"/>
                    <a:pt x="52855" y="29503"/>
                  </a:cubicBezTo>
                  <a:cubicBezTo>
                    <a:pt x="52855" y="30114"/>
                    <a:pt x="52994" y="30878"/>
                    <a:pt x="53132" y="31643"/>
                  </a:cubicBezTo>
                  <a:cubicBezTo>
                    <a:pt x="53410" y="33477"/>
                    <a:pt x="53965" y="35464"/>
                    <a:pt x="53687" y="37452"/>
                  </a:cubicBezTo>
                  <a:cubicBezTo>
                    <a:pt x="53549" y="37910"/>
                    <a:pt x="53410" y="38216"/>
                    <a:pt x="53410" y="38675"/>
                  </a:cubicBezTo>
                  <a:cubicBezTo>
                    <a:pt x="52994" y="40203"/>
                    <a:pt x="52023" y="41579"/>
                    <a:pt x="51190" y="42955"/>
                  </a:cubicBezTo>
                  <a:cubicBezTo>
                    <a:pt x="51052" y="43261"/>
                    <a:pt x="49387" y="40050"/>
                    <a:pt x="49387" y="39745"/>
                  </a:cubicBezTo>
                  <a:cubicBezTo>
                    <a:pt x="48832" y="38675"/>
                    <a:pt x="48416" y="37146"/>
                    <a:pt x="47722" y="36229"/>
                  </a:cubicBezTo>
                  <a:cubicBezTo>
                    <a:pt x="45919" y="33630"/>
                    <a:pt x="42867" y="32713"/>
                    <a:pt x="40231" y="31337"/>
                  </a:cubicBezTo>
                  <a:cubicBezTo>
                    <a:pt x="38982" y="30573"/>
                    <a:pt x="38011" y="29808"/>
                    <a:pt x="37179" y="28585"/>
                  </a:cubicBezTo>
                  <a:cubicBezTo>
                    <a:pt x="36069" y="27057"/>
                    <a:pt x="35236" y="25070"/>
                    <a:pt x="34265" y="23388"/>
                  </a:cubicBezTo>
                  <a:cubicBezTo>
                    <a:pt x="32878" y="20942"/>
                    <a:pt x="31630" y="18496"/>
                    <a:pt x="30242" y="16203"/>
                  </a:cubicBezTo>
                  <a:cubicBezTo>
                    <a:pt x="32184" y="20178"/>
                    <a:pt x="34127" y="24305"/>
                    <a:pt x="35930" y="28433"/>
                  </a:cubicBezTo>
                  <a:cubicBezTo>
                    <a:pt x="36901" y="30114"/>
                    <a:pt x="37872" y="31337"/>
                    <a:pt x="39537" y="32407"/>
                  </a:cubicBezTo>
                  <a:cubicBezTo>
                    <a:pt x="42173" y="33936"/>
                    <a:pt x="45364" y="35159"/>
                    <a:pt x="46751" y="38216"/>
                  </a:cubicBezTo>
                  <a:cubicBezTo>
                    <a:pt x="47445" y="39439"/>
                    <a:pt x="47583" y="40815"/>
                    <a:pt x="48000" y="42191"/>
                  </a:cubicBezTo>
                  <a:cubicBezTo>
                    <a:pt x="48416" y="43566"/>
                    <a:pt x="49248" y="44789"/>
                    <a:pt x="49109" y="46165"/>
                  </a:cubicBezTo>
                  <a:cubicBezTo>
                    <a:pt x="49109" y="47235"/>
                    <a:pt x="48416" y="48305"/>
                    <a:pt x="48277" y="49375"/>
                  </a:cubicBezTo>
                  <a:cubicBezTo>
                    <a:pt x="48000" y="50445"/>
                    <a:pt x="48000" y="51668"/>
                    <a:pt x="48277" y="52738"/>
                  </a:cubicBezTo>
                  <a:cubicBezTo>
                    <a:pt x="48554" y="54114"/>
                    <a:pt x="48971" y="55490"/>
                    <a:pt x="49803" y="56713"/>
                  </a:cubicBezTo>
                  <a:cubicBezTo>
                    <a:pt x="46890" y="54420"/>
                    <a:pt x="44115" y="52280"/>
                    <a:pt x="41341" y="49834"/>
                  </a:cubicBezTo>
                  <a:cubicBezTo>
                    <a:pt x="39121" y="47694"/>
                    <a:pt x="36763" y="45554"/>
                    <a:pt x="34543" y="43566"/>
                  </a:cubicBezTo>
                  <a:cubicBezTo>
                    <a:pt x="32462" y="41732"/>
                    <a:pt x="29826" y="40050"/>
                    <a:pt x="28578" y="37757"/>
                  </a:cubicBezTo>
                  <a:cubicBezTo>
                    <a:pt x="27329" y="35770"/>
                    <a:pt x="26774" y="33324"/>
                    <a:pt x="25942" y="31337"/>
                  </a:cubicBezTo>
                  <a:cubicBezTo>
                    <a:pt x="24832" y="28585"/>
                    <a:pt x="23861" y="25834"/>
                    <a:pt x="22751" y="23235"/>
                  </a:cubicBezTo>
                  <a:cubicBezTo>
                    <a:pt x="23306" y="25222"/>
                    <a:pt x="23861" y="27210"/>
                    <a:pt x="24416" y="29044"/>
                  </a:cubicBezTo>
                  <a:cubicBezTo>
                    <a:pt x="24832" y="30726"/>
                    <a:pt x="25387" y="32560"/>
                    <a:pt x="25803" y="34242"/>
                  </a:cubicBezTo>
                  <a:cubicBezTo>
                    <a:pt x="26358" y="36076"/>
                    <a:pt x="26635" y="37910"/>
                    <a:pt x="27606" y="39439"/>
                  </a:cubicBezTo>
                  <a:cubicBezTo>
                    <a:pt x="26080" y="38675"/>
                    <a:pt x="24554" y="37910"/>
                    <a:pt x="23028" y="37299"/>
                  </a:cubicBezTo>
                  <a:cubicBezTo>
                    <a:pt x="22890" y="37146"/>
                    <a:pt x="22196" y="36687"/>
                    <a:pt x="21780" y="36535"/>
                  </a:cubicBezTo>
                  <a:cubicBezTo>
                    <a:pt x="19699" y="34547"/>
                    <a:pt x="17895" y="32407"/>
                    <a:pt x="15953" y="30420"/>
                  </a:cubicBezTo>
                  <a:cubicBezTo>
                    <a:pt x="17479" y="32560"/>
                    <a:pt x="19005" y="35006"/>
                    <a:pt x="20947" y="36993"/>
                  </a:cubicBezTo>
                  <a:cubicBezTo>
                    <a:pt x="21225" y="37299"/>
                    <a:pt x="21502" y="37452"/>
                    <a:pt x="21641" y="37757"/>
                  </a:cubicBezTo>
                  <a:cubicBezTo>
                    <a:pt x="23167" y="38828"/>
                    <a:pt x="24693" y="39745"/>
                    <a:pt x="26219" y="40815"/>
                  </a:cubicBezTo>
                  <a:cubicBezTo>
                    <a:pt x="28161" y="42038"/>
                    <a:pt x="29965" y="43108"/>
                    <a:pt x="31768" y="44331"/>
                  </a:cubicBezTo>
                  <a:cubicBezTo>
                    <a:pt x="36208" y="49375"/>
                    <a:pt x="40786" y="54267"/>
                    <a:pt x="45502" y="59006"/>
                  </a:cubicBezTo>
                  <a:cubicBezTo>
                    <a:pt x="46473" y="59770"/>
                    <a:pt x="47722" y="60840"/>
                    <a:pt x="48277" y="61910"/>
                  </a:cubicBezTo>
                  <a:cubicBezTo>
                    <a:pt x="48554" y="62369"/>
                    <a:pt x="48693" y="62980"/>
                    <a:pt x="48971" y="63592"/>
                  </a:cubicBezTo>
                  <a:cubicBezTo>
                    <a:pt x="49387" y="64815"/>
                    <a:pt x="49803" y="66191"/>
                    <a:pt x="50219" y="67566"/>
                  </a:cubicBezTo>
                  <a:cubicBezTo>
                    <a:pt x="43838" y="63898"/>
                    <a:pt x="37456" y="60382"/>
                    <a:pt x="31491" y="56407"/>
                  </a:cubicBezTo>
                  <a:cubicBezTo>
                    <a:pt x="30658" y="55796"/>
                    <a:pt x="30104" y="54878"/>
                    <a:pt x="29687" y="54114"/>
                  </a:cubicBezTo>
                  <a:cubicBezTo>
                    <a:pt x="28994" y="53044"/>
                    <a:pt x="28300" y="52127"/>
                    <a:pt x="27606" y="51363"/>
                  </a:cubicBezTo>
                  <a:cubicBezTo>
                    <a:pt x="26219" y="49987"/>
                    <a:pt x="24554" y="48764"/>
                    <a:pt x="22751" y="48000"/>
                  </a:cubicBezTo>
                  <a:cubicBezTo>
                    <a:pt x="20809" y="47235"/>
                    <a:pt x="18589" y="46777"/>
                    <a:pt x="16508" y="46012"/>
                  </a:cubicBezTo>
                  <a:cubicBezTo>
                    <a:pt x="14289" y="44942"/>
                    <a:pt x="11930" y="44178"/>
                    <a:pt x="9710" y="43261"/>
                  </a:cubicBezTo>
                  <a:cubicBezTo>
                    <a:pt x="8184" y="42802"/>
                    <a:pt x="6658" y="42343"/>
                    <a:pt x="5687" y="41121"/>
                  </a:cubicBezTo>
                  <a:cubicBezTo>
                    <a:pt x="4578" y="39745"/>
                    <a:pt x="3745" y="38063"/>
                    <a:pt x="2913" y="36535"/>
                  </a:cubicBezTo>
                  <a:cubicBezTo>
                    <a:pt x="1942" y="34853"/>
                    <a:pt x="832" y="33171"/>
                    <a:pt x="0" y="31337"/>
                  </a:cubicBezTo>
                  <a:cubicBezTo>
                    <a:pt x="693" y="33019"/>
                    <a:pt x="1526" y="34547"/>
                    <a:pt x="2358" y="36076"/>
                  </a:cubicBezTo>
                  <a:cubicBezTo>
                    <a:pt x="3190" y="37757"/>
                    <a:pt x="3884" y="39745"/>
                    <a:pt x="5132" y="41426"/>
                  </a:cubicBezTo>
                  <a:cubicBezTo>
                    <a:pt x="6658" y="43414"/>
                    <a:pt x="8878" y="44025"/>
                    <a:pt x="11098" y="44942"/>
                  </a:cubicBezTo>
                  <a:cubicBezTo>
                    <a:pt x="13179" y="45859"/>
                    <a:pt x="15121" y="46777"/>
                    <a:pt x="17202" y="47694"/>
                  </a:cubicBezTo>
                  <a:cubicBezTo>
                    <a:pt x="19144" y="48458"/>
                    <a:pt x="21086" y="49375"/>
                    <a:pt x="23028" y="50140"/>
                  </a:cubicBezTo>
                  <a:cubicBezTo>
                    <a:pt x="24277" y="50751"/>
                    <a:pt x="25109" y="51668"/>
                    <a:pt x="25942" y="52738"/>
                  </a:cubicBezTo>
                  <a:cubicBezTo>
                    <a:pt x="23306" y="51363"/>
                    <a:pt x="20670" y="51668"/>
                    <a:pt x="17895" y="51821"/>
                  </a:cubicBezTo>
                  <a:cubicBezTo>
                    <a:pt x="16092" y="51821"/>
                    <a:pt x="14150" y="51974"/>
                    <a:pt x="12346" y="52127"/>
                  </a:cubicBezTo>
                  <a:cubicBezTo>
                    <a:pt x="14427" y="52127"/>
                    <a:pt x="16508" y="52280"/>
                    <a:pt x="18589" y="52433"/>
                  </a:cubicBezTo>
                  <a:cubicBezTo>
                    <a:pt x="20254" y="52433"/>
                    <a:pt x="22057" y="52433"/>
                    <a:pt x="23722" y="53197"/>
                  </a:cubicBezTo>
                  <a:cubicBezTo>
                    <a:pt x="24416" y="53503"/>
                    <a:pt x="24971" y="53808"/>
                    <a:pt x="25526" y="54267"/>
                  </a:cubicBezTo>
                  <a:cubicBezTo>
                    <a:pt x="26635" y="55031"/>
                    <a:pt x="27884" y="56101"/>
                    <a:pt x="28994" y="57019"/>
                  </a:cubicBezTo>
                  <a:cubicBezTo>
                    <a:pt x="28994" y="57019"/>
                    <a:pt x="28994" y="57019"/>
                    <a:pt x="28994" y="57019"/>
                  </a:cubicBezTo>
                  <a:cubicBezTo>
                    <a:pt x="24000" y="57936"/>
                    <a:pt x="19144" y="59006"/>
                    <a:pt x="14150" y="59770"/>
                  </a:cubicBezTo>
                  <a:cubicBezTo>
                    <a:pt x="12763" y="59923"/>
                    <a:pt x="11375" y="60229"/>
                    <a:pt x="9988" y="60382"/>
                  </a:cubicBezTo>
                  <a:cubicBezTo>
                    <a:pt x="8601" y="60687"/>
                    <a:pt x="7491" y="61146"/>
                    <a:pt x="6104" y="61452"/>
                  </a:cubicBezTo>
                  <a:cubicBezTo>
                    <a:pt x="4023" y="62063"/>
                    <a:pt x="1942" y="61605"/>
                    <a:pt x="0" y="60535"/>
                  </a:cubicBezTo>
                  <a:cubicBezTo>
                    <a:pt x="2219" y="62063"/>
                    <a:pt x="4439" y="62369"/>
                    <a:pt x="6936" y="61910"/>
                  </a:cubicBezTo>
                  <a:cubicBezTo>
                    <a:pt x="10543" y="61299"/>
                    <a:pt x="14011" y="60840"/>
                    <a:pt x="17618" y="60382"/>
                  </a:cubicBezTo>
                  <a:cubicBezTo>
                    <a:pt x="20947" y="60229"/>
                    <a:pt x="24277" y="59923"/>
                    <a:pt x="27606" y="59617"/>
                  </a:cubicBezTo>
                  <a:cubicBezTo>
                    <a:pt x="28578" y="59464"/>
                    <a:pt x="29549" y="59464"/>
                    <a:pt x="30520" y="59312"/>
                  </a:cubicBezTo>
                  <a:cubicBezTo>
                    <a:pt x="30797" y="59312"/>
                    <a:pt x="31491" y="59312"/>
                    <a:pt x="31491" y="59159"/>
                  </a:cubicBezTo>
                  <a:cubicBezTo>
                    <a:pt x="38150" y="64509"/>
                    <a:pt x="45225" y="69401"/>
                    <a:pt x="52161" y="74445"/>
                  </a:cubicBezTo>
                  <a:cubicBezTo>
                    <a:pt x="53687" y="75515"/>
                    <a:pt x="53271" y="77656"/>
                    <a:pt x="53132" y="79337"/>
                  </a:cubicBezTo>
                  <a:cubicBezTo>
                    <a:pt x="52994" y="81783"/>
                    <a:pt x="52855" y="84229"/>
                    <a:pt x="52716" y="86675"/>
                  </a:cubicBezTo>
                  <a:cubicBezTo>
                    <a:pt x="52578" y="88509"/>
                    <a:pt x="52578" y="90343"/>
                    <a:pt x="52439" y="92178"/>
                  </a:cubicBezTo>
                  <a:cubicBezTo>
                    <a:pt x="52300" y="93401"/>
                    <a:pt x="52023" y="94471"/>
                    <a:pt x="51606" y="95388"/>
                  </a:cubicBezTo>
                  <a:cubicBezTo>
                    <a:pt x="50497" y="97987"/>
                    <a:pt x="47861" y="99515"/>
                    <a:pt x="45225" y="99515"/>
                  </a:cubicBezTo>
                  <a:cubicBezTo>
                    <a:pt x="38150" y="99515"/>
                    <a:pt x="38150" y="99515"/>
                    <a:pt x="38150" y="99515"/>
                  </a:cubicBezTo>
                  <a:cubicBezTo>
                    <a:pt x="38150" y="110828"/>
                    <a:pt x="47028" y="120000"/>
                    <a:pt x="57988" y="120000"/>
                  </a:cubicBezTo>
                  <a:cubicBezTo>
                    <a:pt x="68947" y="120000"/>
                    <a:pt x="77826" y="110828"/>
                    <a:pt x="77826" y="99515"/>
                  </a:cubicBezTo>
                  <a:cubicBezTo>
                    <a:pt x="69502" y="99515"/>
                    <a:pt x="69502" y="99515"/>
                    <a:pt x="69502" y="99515"/>
                  </a:cubicBezTo>
                  <a:cubicBezTo>
                    <a:pt x="65757" y="99515"/>
                    <a:pt x="62566" y="96458"/>
                    <a:pt x="62427" y="92636"/>
                  </a:cubicBezTo>
                  <a:cubicBezTo>
                    <a:pt x="62427" y="92331"/>
                    <a:pt x="62427" y="92178"/>
                    <a:pt x="62427" y="91872"/>
                  </a:cubicBezTo>
                  <a:cubicBezTo>
                    <a:pt x="62566" y="89885"/>
                    <a:pt x="62705" y="87745"/>
                    <a:pt x="62843" y="85757"/>
                  </a:cubicBezTo>
                  <a:cubicBezTo>
                    <a:pt x="62982" y="83464"/>
                    <a:pt x="63121" y="81324"/>
                    <a:pt x="63260" y="79184"/>
                  </a:cubicBezTo>
                  <a:cubicBezTo>
                    <a:pt x="63260" y="78726"/>
                    <a:pt x="63260" y="78267"/>
                    <a:pt x="63260" y="77808"/>
                  </a:cubicBezTo>
                  <a:cubicBezTo>
                    <a:pt x="63398" y="77044"/>
                    <a:pt x="63121" y="76127"/>
                    <a:pt x="63260" y="75363"/>
                  </a:cubicBezTo>
                  <a:cubicBezTo>
                    <a:pt x="63537" y="74445"/>
                    <a:pt x="64647" y="74140"/>
                    <a:pt x="65341" y="73834"/>
                  </a:cubicBezTo>
                  <a:cubicBezTo>
                    <a:pt x="69780" y="71847"/>
                    <a:pt x="74219" y="69859"/>
                    <a:pt x="78658" y="67872"/>
                  </a:cubicBezTo>
                  <a:cubicBezTo>
                    <a:pt x="79630" y="67414"/>
                    <a:pt x="80601" y="66955"/>
                    <a:pt x="81572" y="66496"/>
                  </a:cubicBezTo>
                  <a:cubicBezTo>
                    <a:pt x="82543" y="65885"/>
                    <a:pt x="83375" y="65121"/>
                    <a:pt x="84208" y="64509"/>
                  </a:cubicBezTo>
                  <a:cubicBezTo>
                    <a:pt x="85872" y="63286"/>
                    <a:pt x="87676" y="63745"/>
                    <a:pt x="89479" y="63592"/>
                  </a:cubicBezTo>
                  <a:cubicBezTo>
                    <a:pt x="91283" y="63592"/>
                    <a:pt x="93086" y="63592"/>
                    <a:pt x="94890" y="63439"/>
                  </a:cubicBezTo>
                  <a:cubicBezTo>
                    <a:pt x="98497" y="63439"/>
                    <a:pt x="101965" y="63286"/>
                    <a:pt x="105572" y="63133"/>
                  </a:cubicBezTo>
                  <a:cubicBezTo>
                    <a:pt x="107375" y="63133"/>
                    <a:pt x="109317" y="62828"/>
                    <a:pt x="110843" y="61605"/>
                  </a:cubicBezTo>
                  <a:cubicBezTo>
                    <a:pt x="112786" y="60076"/>
                    <a:pt x="114867" y="58394"/>
                    <a:pt x="116670" y="56560"/>
                  </a:cubicBezTo>
                  <a:cubicBezTo>
                    <a:pt x="118751" y="53808"/>
                    <a:pt x="119167" y="49987"/>
                    <a:pt x="120000" y="46624"/>
                  </a:cubicBezTo>
                  <a:cubicBezTo>
                    <a:pt x="119861" y="47082"/>
                    <a:pt x="119722" y="47694"/>
                    <a:pt x="119445" y="48152"/>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642" name="Google Shape;642;p74"/>
          <p:cNvGrpSpPr/>
          <p:nvPr/>
        </p:nvGrpSpPr>
        <p:grpSpPr>
          <a:xfrm>
            <a:off x="1044399" y="1419553"/>
            <a:ext cx="699075" cy="699074"/>
            <a:chOff x="1044399" y="1577809"/>
            <a:chExt cx="699075" cy="699074"/>
          </a:xfrm>
        </p:grpSpPr>
        <p:sp>
          <p:nvSpPr>
            <p:cNvPr id="643" name="Google Shape;643;p74"/>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44" name="Google Shape;644;p74"/>
            <p:cNvSpPr/>
            <p:nvPr/>
          </p:nvSpPr>
          <p:spPr>
            <a:xfrm>
              <a:off x="1254273" y="1787682"/>
              <a:ext cx="279327" cy="279327"/>
            </a:xfrm>
            <a:custGeom>
              <a:avLst/>
              <a:gdLst/>
              <a:ahLst/>
              <a:cxnLst/>
              <a:rect l="l" t="t" r="r" b="b"/>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645" name="Google Shape;645;p74"/>
          <p:cNvSpPr txBox="1">
            <a:spLocks noGrp="1"/>
          </p:cNvSpPr>
          <p:nvPr>
            <p:ph type="body" idx="2"/>
          </p:nvPr>
        </p:nvSpPr>
        <p:spPr>
          <a:xfrm>
            <a:off x="1890220" y="1569374"/>
            <a:ext cx="4030291" cy="36450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46" name="Google Shape;646;p74"/>
          <p:cNvCxnSpPr/>
          <p:nvPr/>
        </p:nvCxnSpPr>
        <p:spPr>
          <a:xfrm>
            <a:off x="1186962" y="2464026"/>
            <a:ext cx="4909038" cy="0"/>
          </a:xfrm>
          <a:prstGeom prst="straightConnector1">
            <a:avLst/>
          </a:prstGeom>
          <a:noFill/>
          <a:ln w="9525" cap="flat" cmpd="sng">
            <a:solidFill>
              <a:srgbClr val="096CC5"/>
            </a:solidFill>
            <a:prstDash val="solid"/>
            <a:round/>
            <a:headEnd type="none" w="sm" len="sm"/>
            <a:tailEnd type="none" w="sm" len="sm"/>
          </a:ln>
        </p:spPr>
      </p:cxnSp>
      <p:grpSp>
        <p:nvGrpSpPr>
          <p:cNvPr id="647" name="Google Shape;647;p74"/>
          <p:cNvGrpSpPr/>
          <p:nvPr/>
        </p:nvGrpSpPr>
        <p:grpSpPr>
          <a:xfrm>
            <a:off x="1044399" y="2791669"/>
            <a:ext cx="699075" cy="699074"/>
            <a:chOff x="1044399" y="1577809"/>
            <a:chExt cx="699075" cy="699074"/>
          </a:xfrm>
        </p:grpSpPr>
        <p:sp>
          <p:nvSpPr>
            <p:cNvPr id="648" name="Google Shape;648;p74"/>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49" name="Google Shape;649;p74"/>
            <p:cNvSpPr/>
            <p:nvPr/>
          </p:nvSpPr>
          <p:spPr>
            <a:xfrm>
              <a:off x="1254273" y="1787682"/>
              <a:ext cx="279327" cy="279327"/>
            </a:xfrm>
            <a:custGeom>
              <a:avLst/>
              <a:gdLst/>
              <a:ahLst/>
              <a:cxnLst/>
              <a:rect l="l" t="t" r="r" b="b"/>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650" name="Google Shape;650;p74"/>
          <p:cNvSpPr txBox="1">
            <a:spLocks noGrp="1"/>
          </p:cNvSpPr>
          <p:nvPr>
            <p:ph type="body" idx="3"/>
          </p:nvPr>
        </p:nvSpPr>
        <p:spPr>
          <a:xfrm>
            <a:off x="1890220" y="2929171"/>
            <a:ext cx="4045444" cy="33523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51" name="Google Shape;651;p74"/>
          <p:cNvCxnSpPr/>
          <p:nvPr/>
        </p:nvCxnSpPr>
        <p:spPr>
          <a:xfrm>
            <a:off x="1186962" y="3836142"/>
            <a:ext cx="4909038" cy="0"/>
          </a:xfrm>
          <a:prstGeom prst="straightConnector1">
            <a:avLst/>
          </a:prstGeom>
          <a:noFill/>
          <a:ln w="9525" cap="flat" cmpd="sng">
            <a:solidFill>
              <a:srgbClr val="096CC5"/>
            </a:solidFill>
            <a:prstDash val="solid"/>
            <a:round/>
            <a:headEnd type="none" w="sm" len="sm"/>
            <a:tailEnd type="none" w="sm" len="sm"/>
          </a:ln>
        </p:spPr>
      </p:cxnSp>
      <p:grpSp>
        <p:nvGrpSpPr>
          <p:cNvPr id="652" name="Google Shape;652;p74"/>
          <p:cNvGrpSpPr/>
          <p:nvPr/>
        </p:nvGrpSpPr>
        <p:grpSpPr>
          <a:xfrm>
            <a:off x="1044399" y="4089831"/>
            <a:ext cx="699075" cy="699074"/>
            <a:chOff x="1044399" y="1577809"/>
            <a:chExt cx="699075" cy="699074"/>
          </a:xfrm>
        </p:grpSpPr>
        <p:sp>
          <p:nvSpPr>
            <p:cNvPr id="653" name="Google Shape;653;p74"/>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54" name="Google Shape;654;p74"/>
            <p:cNvSpPr/>
            <p:nvPr/>
          </p:nvSpPr>
          <p:spPr>
            <a:xfrm>
              <a:off x="1254273" y="1787682"/>
              <a:ext cx="279327" cy="279327"/>
            </a:xfrm>
            <a:custGeom>
              <a:avLst/>
              <a:gdLst/>
              <a:ahLst/>
              <a:cxnLst/>
              <a:rect l="l" t="t" r="r" b="b"/>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655" name="Google Shape;655;p74"/>
          <p:cNvSpPr txBox="1">
            <a:spLocks noGrp="1"/>
          </p:cNvSpPr>
          <p:nvPr>
            <p:ph type="body" idx="4"/>
          </p:nvPr>
        </p:nvSpPr>
        <p:spPr>
          <a:xfrm>
            <a:off x="1906182" y="4366292"/>
            <a:ext cx="3967163"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656" name="Google Shape;656;p74"/>
          <p:cNvCxnSpPr/>
          <p:nvPr/>
        </p:nvCxnSpPr>
        <p:spPr>
          <a:xfrm>
            <a:off x="1186962" y="5134304"/>
            <a:ext cx="4909038" cy="0"/>
          </a:xfrm>
          <a:prstGeom prst="straightConnector1">
            <a:avLst/>
          </a:prstGeom>
          <a:noFill/>
          <a:ln w="9525" cap="flat" cmpd="sng">
            <a:solidFill>
              <a:srgbClr val="096CC5"/>
            </a:solidFill>
            <a:prstDash val="solid"/>
            <a:round/>
            <a:headEnd type="none" w="sm" len="sm"/>
            <a:tailEnd type="none" w="sm" len="sm"/>
          </a:ln>
        </p:spPr>
      </p:cxnSp>
      <p:grpSp>
        <p:nvGrpSpPr>
          <p:cNvPr id="657" name="Google Shape;657;p74"/>
          <p:cNvGrpSpPr/>
          <p:nvPr/>
        </p:nvGrpSpPr>
        <p:grpSpPr>
          <a:xfrm>
            <a:off x="1044399" y="5328616"/>
            <a:ext cx="699075" cy="699074"/>
            <a:chOff x="1044399" y="1577809"/>
            <a:chExt cx="699075" cy="699074"/>
          </a:xfrm>
        </p:grpSpPr>
        <p:sp>
          <p:nvSpPr>
            <p:cNvPr id="658" name="Google Shape;658;p74"/>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59" name="Google Shape;659;p74"/>
            <p:cNvSpPr/>
            <p:nvPr/>
          </p:nvSpPr>
          <p:spPr>
            <a:xfrm>
              <a:off x="1254273" y="1787682"/>
              <a:ext cx="279327" cy="279327"/>
            </a:xfrm>
            <a:custGeom>
              <a:avLst/>
              <a:gdLst/>
              <a:ahLst/>
              <a:cxnLst/>
              <a:rect l="l" t="t" r="r" b="b"/>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660" name="Google Shape;660;p74"/>
          <p:cNvSpPr txBox="1">
            <a:spLocks noGrp="1"/>
          </p:cNvSpPr>
          <p:nvPr>
            <p:ph type="body" idx="5"/>
          </p:nvPr>
        </p:nvSpPr>
        <p:spPr>
          <a:xfrm>
            <a:off x="1906182" y="5522107"/>
            <a:ext cx="3967163" cy="3968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teps-Infographic">
  <p:cSld name="Steps-Infographic">
    <p:spTree>
      <p:nvGrpSpPr>
        <p:cNvPr id="1" name="Shape 661"/>
        <p:cNvGrpSpPr/>
        <p:nvPr/>
      </p:nvGrpSpPr>
      <p:grpSpPr>
        <a:xfrm>
          <a:off x="0" y="0"/>
          <a:ext cx="0" cy="0"/>
          <a:chOff x="0" y="0"/>
          <a:chExt cx="0" cy="0"/>
        </a:xfrm>
      </p:grpSpPr>
      <p:sp>
        <p:nvSpPr>
          <p:cNvPr id="662" name="Google Shape;662;p75"/>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63" name="Google Shape;663;p75"/>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4" name="Google Shape;664;p75"/>
          <p:cNvSpPr/>
          <p:nvPr/>
        </p:nvSpPr>
        <p:spPr>
          <a:xfrm>
            <a:off x="610294" y="3441780"/>
            <a:ext cx="3200400" cy="609600"/>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5" name="Google Shape;665;p75"/>
          <p:cNvSpPr/>
          <p:nvPr/>
        </p:nvSpPr>
        <p:spPr>
          <a:xfrm>
            <a:off x="2087814" y="3266609"/>
            <a:ext cx="237065" cy="175172"/>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6" name="Google Shape;666;p75"/>
          <p:cNvSpPr/>
          <p:nvPr/>
        </p:nvSpPr>
        <p:spPr>
          <a:xfrm>
            <a:off x="3144105" y="3441781"/>
            <a:ext cx="3200400" cy="609600"/>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sp>
        <p:nvSpPr>
          <p:cNvPr id="667" name="Google Shape;667;p75"/>
          <p:cNvSpPr/>
          <p:nvPr/>
        </p:nvSpPr>
        <p:spPr>
          <a:xfrm rot="10800000" flipH="1">
            <a:off x="4620556" y="4054130"/>
            <a:ext cx="237065" cy="175172"/>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sp>
        <p:nvSpPr>
          <p:cNvPr id="668" name="Google Shape;668;p75"/>
          <p:cNvSpPr txBox="1"/>
          <p:nvPr/>
        </p:nvSpPr>
        <p:spPr>
          <a:xfrm>
            <a:off x="1359528" y="4186519"/>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2"/>
              </a:buClr>
              <a:buSzPts val="1800"/>
              <a:buFont typeface="Arial"/>
              <a:buNone/>
            </a:pPr>
            <a:r>
              <a:rPr lang="en-US" sz="7200" b="1" i="0" u="none" strike="noStrike" cap="none">
                <a:solidFill>
                  <a:schemeClr val="accent2"/>
                </a:solidFill>
                <a:latin typeface="Arial"/>
                <a:ea typeface="Arial"/>
                <a:cs typeface="Arial"/>
                <a:sym typeface="Arial"/>
              </a:rPr>
              <a:t>01</a:t>
            </a:r>
            <a:endParaRPr/>
          </a:p>
        </p:txBody>
      </p:sp>
      <p:sp>
        <p:nvSpPr>
          <p:cNvPr id="669" name="Google Shape;669;p75"/>
          <p:cNvSpPr txBox="1"/>
          <p:nvPr/>
        </p:nvSpPr>
        <p:spPr>
          <a:xfrm>
            <a:off x="6445471" y="4186519"/>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4"/>
              </a:buClr>
              <a:buSzPts val="1800"/>
              <a:buFont typeface="Arial"/>
              <a:buNone/>
            </a:pPr>
            <a:r>
              <a:rPr lang="en-US" sz="7200" b="1" i="0" u="none" strike="noStrike" cap="none">
                <a:solidFill>
                  <a:schemeClr val="accent4"/>
                </a:solidFill>
                <a:latin typeface="Arial"/>
                <a:ea typeface="Arial"/>
                <a:cs typeface="Arial"/>
                <a:sym typeface="Arial"/>
              </a:rPr>
              <a:t>03</a:t>
            </a:r>
            <a:endParaRPr/>
          </a:p>
        </p:txBody>
      </p:sp>
      <p:sp>
        <p:nvSpPr>
          <p:cNvPr id="670" name="Google Shape;670;p75"/>
          <p:cNvSpPr txBox="1"/>
          <p:nvPr/>
        </p:nvSpPr>
        <p:spPr>
          <a:xfrm>
            <a:off x="3857016" y="1962294"/>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3"/>
              </a:buClr>
              <a:buSzPts val="1800"/>
              <a:buFont typeface="Arial"/>
              <a:buNone/>
            </a:pPr>
            <a:r>
              <a:rPr lang="en-US" sz="7200" b="1" i="0" u="none" strike="noStrike" cap="none">
                <a:solidFill>
                  <a:schemeClr val="accent3"/>
                </a:solidFill>
                <a:latin typeface="Arial"/>
                <a:ea typeface="Arial"/>
                <a:cs typeface="Arial"/>
                <a:sym typeface="Arial"/>
              </a:rPr>
              <a:t>02</a:t>
            </a:r>
            <a:endParaRPr/>
          </a:p>
        </p:txBody>
      </p:sp>
      <p:sp>
        <p:nvSpPr>
          <p:cNvPr id="671" name="Google Shape;671;p75"/>
          <p:cNvSpPr txBox="1"/>
          <p:nvPr/>
        </p:nvSpPr>
        <p:spPr>
          <a:xfrm>
            <a:off x="9140954" y="1947916"/>
            <a:ext cx="1693639" cy="1231106"/>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accent5"/>
              </a:buClr>
              <a:buSzPts val="1800"/>
              <a:buFont typeface="Arial"/>
              <a:buNone/>
            </a:pPr>
            <a:r>
              <a:rPr lang="en-US" sz="7200" b="1" i="0" u="none" strike="noStrike" cap="none">
                <a:solidFill>
                  <a:schemeClr val="accent5"/>
                </a:solidFill>
                <a:latin typeface="Arial"/>
                <a:ea typeface="Arial"/>
                <a:cs typeface="Arial"/>
                <a:sym typeface="Arial"/>
              </a:rPr>
              <a:t>04</a:t>
            </a:r>
            <a:endParaRPr/>
          </a:p>
        </p:txBody>
      </p:sp>
      <p:sp>
        <p:nvSpPr>
          <p:cNvPr id="672" name="Google Shape;672;p75"/>
          <p:cNvSpPr/>
          <p:nvPr/>
        </p:nvSpPr>
        <p:spPr>
          <a:xfrm>
            <a:off x="5783425" y="3441780"/>
            <a:ext cx="3200400" cy="609600"/>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73" name="Google Shape;673;p75"/>
          <p:cNvSpPr/>
          <p:nvPr/>
        </p:nvSpPr>
        <p:spPr>
          <a:xfrm>
            <a:off x="7166547" y="3266609"/>
            <a:ext cx="237065" cy="175172"/>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74" name="Google Shape;674;p75"/>
          <p:cNvSpPr/>
          <p:nvPr/>
        </p:nvSpPr>
        <p:spPr>
          <a:xfrm>
            <a:off x="8387575" y="3441781"/>
            <a:ext cx="3200400" cy="609600"/>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75" name="Google Shape;675;p75"/>
          <p:cNvSpPr/>
          <p:nvPr/>
        </p:nvSpPr>
        <p:spPr>
          <a:xfrm rot="10800000" flipH="1">
            <a:off x="9869243" y="4054130"/>
            <a:ext cx="237065" cy="175172"/>
          </a:xfrm>
          <a:prstGeom prst="triangle">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76" name="Google Shape;676;p75"/>
          <p:cNvSpPr txBox="1">
            <a:spLocks noGrp="1"/>
          </p:cNvSpPr>
          <p:nvPr>
            <p:ph type="body" idx="2"/>
          </p:nvPr>
        </p:nvSpPr>
        <p:spPr>
          <a:xfrm>
            <a:off x="861881" y="3551958"/>
            <a:ext cx="2269863" cy="396875"/>
          </a:xfrm>
          <a:prstGeom prst="rect">
            <a:avLst/>
          </a:prstGeom>
          <a:solidFill>
            <a:schemeClr val="accent2"/>
          </a:solidFill>
          <a:ln>
            <a:noFill/>
          </a:ln>
        </p:spPr>
        <p:txBody>
          <a:bodyPr spcFirstLastPara="1" wrap="square" lIns="121900" tIns="60950" rIns="121900" bIns="60950" anchor="t" anchorCtr="0">
            <a:noAutofit/>
          </a:bodyPr>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7" name="Google Shape;677;p75"/>
          <p:cNvSpPr txBox="1">
            <a:spLocks noGrp="1"/>
          </p:cNvSpPr>
          <p:nvPr>
            <p:ph type="body" idx="3"/>
          </p:nvPr>
        </p:nvSpPr>
        <p:spPr>
          <a:xfrm>
            <a:off x="3434369" y="3551958"/>
            <a:ext cx="2269863" cy="396875"/>
          </a:xfrm>
          <a:prstGeom prst="rect">
            <a:avLst/>
          </a:prstGeom>
          <a:solidFill>
            <a:schemeClr val="accent3"/>
          </a:solidFill>
          <a:ln>
            <a:noFill/>
          </a:ln>
        </p:spPr>
        <p:txBody>
          <a:bodyPr spcFirstLastPara="1" wrap="square" lIns="121900" tIns="60950" rIns="121900" bIns="60950" anchor="t" anchorCtr="0">
            <a:noAutofit/>
          </a:bodyPr>
          <a:lstStyle>
            <a:lvl1pPr marL="457200" marR="0" lvl="0" indent="-228600" algn="l" rtl="0">
              <a:lnSpc>
                <a:spcPct val="100000"/>
              </a:lnSpc>
              <a:spcBef>
                <a:spcPts val="0"/>
              </a:spcBef>
              <a:spcAft>
                <a:spcPts val="0"/>
              </a:spcAft>
              <a:buClr>
                <a:schemeClr val="lt1"/>
              </a:buClr>
              <a:buSzPts val="1467"/>
              <a:buFont typeface="Open Sans"/>
              <a:buNone/>
              <a:defRPr sz="1467" b="1" i="0" u="none" strike="noStrike" cap="none">
                <a:solidFill>
                  <a:schemeClr val="lt1"/>
                </a:solidFill>
                <a:latin typeface="Open Sans"/>
                <a:ea typeface="Open Sans"/>
                <a:cs typeface="Open Sans"/>
                <a:sym typeface="Open Sans"/>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8" name="Google Shape;678;p75"/>
          <p:cNvSpPr txBox="1">
            <a:spLocks noGrp="1"/>
          </p:cNvSpPr>
          <p:nvPr>
            <p:ph type="body" idx="4"/>
          </p:nvPr>
        </p:nvSpPr>
        <p:spPr>
          <a:xfrm>
            <a:off x="5932984" y="3551958"/>
            <a:ext cx="2384252" cy="396875"/>
          </a:xfrm>
          <a:prstGeom prst="rect">
            <a:avLst/>
          </a:prstGeom>
          <a:solidFill>
            <a:schemeClr val="accent3"/>
          </a:solidFill>
          <a:ln>
            <a:noFill/>
          </a:ln>
        </p:spPr>
        <p:txBody>
          <a:bodyPr spcFirstLastPara="1" wrap="square" lIns="121900" tIns="60950" rIns="121900" bIns="60950" anchor="t" anchorCtr="0">
            <a:noAutofit/>
          </a:bodyPr>
          <a:lstStyle>
            <a:lvl1pPr marL="457200" marR="0" lvl="0" indent="-228600" algn="l" rtl="0">
              <a:lnSpc>
                <a:spcPct val="100000"/>
              </a:lnSpc>
              <a:spcBef>
                <a:spcPts val="0"/>
              </a:spcBef>
              <a:spcAft>
                <a:spcPts val="0"/>
              </a:spcAft>
              <a:buClr>
                <a:schemeClr val="lt1"/>
              </a:buClr>
              <a:buSzPts val="1467"/>
              <a:buFont typeface="Open Sans"/>
              <a:buNone/>
              <a:defRPr sz="1467" b="1" i="0" u="none" strike="noStrike" cap="none">
                <a:solidFill>
                  <a:schemeClr val="lt1"/>
                </a:solidFill>
                <a:latin typeface="Open Sans"/>
                <a:ea typeface="Open Sans"/>
                <a:cs typeface="Open Sans"/>
                <a:sym typeface="Open Sans"/>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75"/>
          <p:cNvSpPr txBox="1">
            <a:spLocks noGrp="1"/>
          </p:cNvSpPr>
          <p:nvPr>
            <p:ph type="body" idx="5"/>
          </p:nvPr>
        </p:nvSpPr>
        <p:spPr>
          <a:xfrm>
            <a:off x="8789087" y="3551958"/>
            <a:ext cx="2384252" cy="396875"/>
          </a:xfrm>
          <a:prstGeom prst="rect">
            <a:avLst/>
          </a:prstGeom>
          <a:solidFill>
            <a:schemeClr val="accent5"/>
          </a:solidFill>
          <a:ln>
            <a:noFill/>
          </a:ln>
        </p:spPr>
        <p:txBody>
          <a:bodyPr spcFirstLastPara="1" wrap="square" lIns="121900" tIns="60950" rIns="121900" bIns="60950" anchor="t" anchorCtr="0">
            <a:noAutofit/>
          </a:bodyPr>
          <a:lstStyle>
            <a:lvl1pPr marL="457200" marR="0" lvl="0" indent="-228600"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0" name="Google Shape;680;p75"/>
          <p:cNvSpPr txBox="1">
            <a:spLocks noGrp="1"/>
          </p:cNvSpPr>
          <p:nvPr>
            <p:ph type="body" idx="6"/>
          </p:nvPr>
        </p:nvSpPr>
        <p:spPr>
          <a:xfrm>
            <a:off x="861882" y="2095806"/>
            <a:ext cx="2282224" cy="10356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1" name="Google Shape;681;p75"/>
          <p:cNvSpPr txBox="1">
            <a:spLocks noGrp="1"/>
          </p:cNvSpPr>
          <p:nvPr>
            <p:ph type="body" idx="7"/>
          </p:nvPr>
        </p:nvSpPr>
        <p:spPr>
          <a:xfrm>
            <a:off x="5932984" y="2095806"/>
            <a:ext cx="2384252" cy="10356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2" name="Google Shape;682;p75"/>
          <p:cNvSpPr txBox="1">
            <a:spLocks noGrp="1"/>
          </p:cNvSpPr>
          <p:nvPr>
            <p:ph type="body" idx="8"/>
          </p:nvPr>
        </p:nvSpPr>
        <p:spPr>
          <a:xfrm>
            <a:off x="3428429" y="4469248"/>
            <a:ext cx="2384252" cy="10356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3" name="Google Shape;683;p75"/>
          <p:cNvSpPr txBox="1">
            <a:spLocks noGrp="1"/>
          </p:cNvSpPr>
          <p:nvPr>
            <p:ph type="body" idx="9"/>
          </p:nvPr>
        </p:nvSpPr>
        <p:spPr>
          <a:xfrm>
            <a:off x="8789087" y="4469248"/>
            <a:ext cx="2384252" cy="103566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Content">
  <p:cSld name="Title+Content">
    <p:spTree>
      <p:nvGrpSpPr>
        <p:cNvPr id="1" name="Shape 690"/>
        <p:cNvGrpSpPr/>
        <p:nvPr/>
      </p:nvGrpSpPr>
      <p:grpSpPr>
        <a:xfrm>
          <a:off x="0" y="0"/>
          <a:ext cx="0" cy="0"/>
          <a:chOff x="0" y="0"/>
          <a:chExt cx="0" cy="0"/>
        </a:xfrm>
      </p:grpSpPr>
      <p:sp>
        <p:nvSpPr>
          <p:cNvPr id="691" name="Google Shape;691;p57"/>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92" name="Google Shape;692;p57"/>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12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1200"/>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90000"/>
              </a:lnSpc>
              <a:spcBef>
                <a:spcPts val="1200"/>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298450" algn="l" rtl="0">
              <a:lnSpc>
                <a:spcPct val="90000"/>
              </a:lnSpc>
              <a:spcBef>
                <a:spcPts val="1200"/>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3" name="Google Shape;693;p57"/>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RunningMan-Infographic">
  <p:cSld name="RunningMan-Infographic">
    <p:spTree>
      <p:nvGrpSpPr>
        <p:cNvPr id="1" name="Shape 23"/>
        <p:cNvGrpSpPr/>
        <p:nvPr/>
      </p:nvGrpSpPr>
      <p:grpSpPr>
        <a:xfrm>
          <a:off x="0" y="0"/>
          <a:ext cx="0" cy="0"/>
          <a:chOff x="0" y="0"/>
          <a:chExt cx="0" cy="0"/>
        </a:xfrm>
      </p:grpSpPr>
      <p:sp>
        <p:nvSpPr>
          <p:cNvPr id="24" name="Google Shape;24;p59"/>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grpSp>
        <p:nvGrpSpPr>
          <p:cNvPr id="25" name="Google Shape;25;p59"/>
          <p:cNvGrpSpPr/>
          <p:nvPr/>
        </p:nvGrpSpPr>
        <p:grpSpPr>
          <a:xfrm flipH="1">
            <a:off x="0" y="1967241"/>
            <a:ext cx="6132405" cy="3823634"/>
            <a:chOff x="6625864" y="1832110"/>
            <a:chExt cx="6820169" cy="4367731"/>
          </a:xfrm>
        </p:grpSpPr>
        <p:sp>
          <p:nvSpPr>
            <p:cNvPr id="26" name="Google Shape;26;p59"/>
            <p:cNvSpPr/>
            <p:nvPr/>
          </p:nvSpPr>
          <p:spPr>
            <a:xfrm>
              <a:off x="8676704" y="2559253"/>
              <a:ext cx="4769328" cy="727141"/>
            </a:xfrm>
            <a:custGeom>
              <a:avLst/>
              <a:gdLst/>
              <a:ahLst/>
              <a:cxnLst/>
              <a:rect l="l" t="t" r="r" b="b"/>
              <a:pathLst>
                <a:path w="120000" h="120000" extrusionOk="0">
                  <a:moveTo>
                    <a:pt x="3056" y="0"/>
                  </a:moveTo>
                  <a:lnTo>
                    <a:pt x="30729" y="0"/>
                  </a:lnTo>
                  <a:lnTo>
                    <a:pt x="31059" y="1124"/>
                  </a:lnTo>
                  <a:cubicBezTo>
                    <a:pt x="31475" y="2886"/>
                    <a:pt x="31840" y="4840"/>
                    <a:pt x="32174" y="7124"/>
                  </a:cubicBezTo>
                  <a:cubicBezTo>
                    <a:pt x="33513" y="15906"/>
                    <a:pt x="35923" y="41198"/>
                    <a:pt x="36994" y="41901"/>
                  </a:cubicBezTo>
                  <a:cubicBezTo>
                    <a:pt x="38119" y="42252"/>
                    <a:pt x="38868" y="47170"/>
                    <a:pt x="39939" y="49629"/>
                  </a:cubicBezTo>
                  <a:cubicBezTo>
                    <a:pt x="41064" y="52088"/>
                    <a:pt x="41921" y="61221"/>
                    <a:pt x="43420" y="50683"/>
                  </a:cubicBezTo>
                  <a:cubicBezTo>
                    <a:pt x="44973" y="40144"/>
                    <a:pt x="44223" y="18365"/>
                    <a:pt x="44009" y="7475"/>
                  </a:cubicBezTo>
                  <a:cubicBezTo>
                    <a:pt x="43942" y="4753"/>
                    <a:pt x="43818" y="2491"/>
                    <a:pt x="43628" y="565"/>
                  </a:cubicBezTo>
                  <a:lnTo>
                    <a:pt x="43539" y="0"/>
                  </a:lnTo>
                  <a:lnTo>
                    <a:pt x="120000" y="0"/>
                  </a:lnTo>
                  <a:lnTo>
                    <a:pt x="120000" y="119999"/>
                  </a:lnTo>
                  <a:lnTo>
                    <a:pt x="7713" y="119999"/>
                  </a:lnTo>
                  <a:lnTo>
                    <a:pt x="7648" y="118480"/>
                  </a:lnTo>
                  <a:cubicBezTo>
                    <a:pt x="6577" y="86514"/>
                    <a:pt x="848" y="23985"/>
                    <a:pt x="312" y="15203"/>
                  </a:cubicBezTo>
                  <a:cubicBezTo>
                    <a:pt x="-276" y="6421"/>
                    <a:pt x="44" y="3259"/>
                    <a:pt x="633" y="3259"/>
                  </a:cubicBezTo>
                  <a:cubicBezTo>
                    <a:pt x="834" y="3259"/>
                    <a:pt x="1652" y="2370"/>
                    <a:pt x="2738" y="573"/>
                  </a:cubicBezTo>
                  <a:lnTo>
                    <a:pt x="3056" y="0"/>
                  </a:lnTo>
                  <a:close/>
                </a:path>
              </a:pathLst>
            </a:custGeom>
            <a:solidFill>
              <a:srgbClr val="2C96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 name="Google Shape;27;p59"/>
            <p:cNvSpPr/>
            <p:nvPr/>
          </p:nvSpPr>
          <p:spPr>
            <a:xfrm>
              <a:off x="7565934" y="1832111"/>
              <a:ext cx="5880099" cy="727143"/>
            </a:xfrm>
            <a:custGeom>
              <a:avLst/>
              <a:gdLst/>
              <a:ahLst/>
              <a:cxnLst/>
              <a:rect l="l" t="t" r="r" b="b"/>
              <a:pathLst>
                <a:path w="120000" h="120000" extrusionOk="0">
                  <a:moveTo>
                    <a:pt x="34007" y="85837"/>
                  </a:moveTo>
                  <a:cubicBezTo>
                    <a:pt x="34641" y="85606"/>
                    <a:pt x="35365" y="85672"/>
                    <a:pt x="36603" y="89888"/>
                  </a:cubicBezTo>
                  <a:cubicBezTo>
                    <a:pt x="38297" y="95859"/>
                    <a:pt x="40295" y="99372"/>
                    <a:pt x="43249" y="106749"/>
                  </a:cubicBezTo>
                  <a:cubicBezTo>
                    <a:pt x="44726" y="110438"/>
                    <a:pt x="45833" y="113248"/>
                    <a:pt x="46707" y="116278"/>
                  </a:cubicBezTo>
                  <a:lnTo>
                    <a:pt x="47593" y="120000"/>
                  </a:lnTo>
                  <a:lnTo>
                    <a:pt x="25147" y="120000"/>
                  </a:lnTo>
                  <a:lnTo>
                    <a:pt x="25832" y="118473"/>
                  </a:lnTo>
                  <a:cubicBezTo>
                    <a:pt x="27156" y="115268"/>
                    <a:pt x="28698" y="110438"/>
                    <a:pt x="29784" y="103939"/>
                  </a:cubicBezTo>
                  <a:cubicBezTo>
                    <a:pt x="31956" y="90941"/>
                    <a:pt x="32564" y="86024"/>
                    <a:pt x="33389" y="86024"/>
                  </a:cubicBezTo>
                  <a:cubicBezTo>
                    <a:pt x="33595" y="86024"/>
                    <a:pt x="33796" y="85914"/>
                    <a:pt x="34007" y="85837"/>
                  </a:cubicBezTo>
                  <a:close/>
                  <a:moveTo>
                    <a:pt x="0" y="0"/>
                  </a:moveTo>
                  <a:lnTo>
                    <a:pt x="120000" y="0"/>
                  </a:lnTo>
                  <a:lnTo>
                    <a:pt x="120000" y="120000"/>
                  </a:lnTo>
                  <a:lnTo>
                    <a:pt x="57982" y="120000"/>
                  </a:lnTo>
                  <a:lnTo>
                    <a:pt x="57425" y="115663"/>
                  </a:lnTo>
                  <a:cubicBezTo>
                    <a:pt x="56887" y="112897"/>
                    <a:pt x="56105" y="110965"/>
                    <a:pt x="55019" y="108857"/>
                  </a:cubicBezTo>
                  <a:cubicBezTo>
                    <a:pt x="52804" y="104642"/>
                    <a:pt x="52457" y="108857"/>
                    <a:pt x="49416" y="94103"/>
                  </a:cubicBezTo>
                  <a:cubicBezTo>
                    <a:pt x="46376" y="79700"/>
                    <a:pt x="39296" y="52652"/>
                    <a:pt x="38341" y="47734"/>
                  </a:cubicBezTo>
                  <a:cubicBezTo>
                    <a:pt x="37385" y="43167"/>
                    <a:pt x="34605" y="37898"/>
                    <a:pt x="31261" y="44221"/>
                  </a:cubicBezTo>
                  <a:cubicBezTo>
                    <a:pt x="27916" y="50544"/>
                    <a:pt x="24268" y="61785"/>
                    <a:pt x="23616" y="61785"/>
                  </a:cubicBezTo>
                  <a:cubicBezTo>
                    <a:pt x="22965" y="61785"/>
                    <a:pt x="21532" y="64947"/>
                    <a:pt x="21532" y="69162"/>
                  </a:cubicBezTo>
                  <a:cubicBezTo>
                    <a:pt x="21532" y="69162"/>
                    <a:pt x="17622" y="65649"/>
                    <a:pt x="15842" y="75485"/>
                  </a:cubicBezTo>
                  <a:cubicBezTo>
                    <a:pt x="14017" y="85321"/>
                    <a:pt x="13887" y="90941"/>
                    <a:pt x="12758" y="94806"/>
                  </a:cubicBezTo>
                  <a:cubicBezTo>
                    <a:pt x="11585" y="98318"/>
                    <a:pt x="10890" y="98318"/>
                    <a:pt x="10282" y="97265"/>
                  </a:cubicBezTo>
                  <a:cubicBezTo>
                    <a:pt x="10282" y="97265"/>
                    <a:pt x="6938" y="87077"/>
                    <a:pt x="7589" y="71270"/>
                  </a:cubicBezTo>
                  <a:cubicBezTo>
                    <a:pt x="8241" y="55813"/>
                    <a:pt x="8371" y="30872"/>
                    <a:pt x="5157" y="10849"/>
                  </a:cubicBezTo>
                  <a:cubicBezTo>
                    <a:pt x="3951" y="3472"/>
                    <a:pt x="2551" y="245"/>
                    <a:pt x="1186" y="0"/>
                  </a:cubicBezTo>
                  <a:lnTo>
                    <a:pt x="0" y="623"/>
                  </a:lnTo>
                  <a:close/>
                </a:path>
              </a:pathLst>
            </a:custGeom>
            <a:solidFill>
              <a:srgbClr val="1E4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 name="Google Shape;28;p59"/>
            <p:cNvSpPr/>
            <p:nvPr/>
          </p:nvSpPr>
          <p:spPr>
            <a:xfrm>
              <a:off x="9898038" y="2559253"/>
              <a:ext cx="542487" cy="337204"/>
            </a:xfrm>
            <a:custGeom>
              <a:avLst/>
              <a:gdLst/>
              <a:ahLst/>
              <a:cxnLst/>
              <a:rect l="l" t="t" r="r" b="b"/>
              <a:pathLst>
                <a:path w="120000" h="120000" extrusionOk="0">
                  <a:moveTo>
                    <a:pt x="0" y="0"/>
                  </a:moveTo>
                  <a:lnTo>
                    <a:pt x="112616" y="0"/>
                  </a:lnTo>
                  <a:lnTo>
                    <a:pt x="113404" y="1218"/>
                  </a:lnTo>
                  <a:cubicBezTo>
                    <a:pt x="115074" y="5372"/>
                    <a:pt x="116163" y="10249"/>
                    <a:pt x="116751" y="16119"/>
                  </a:cubicBezTo>
                  <a:cubicBezTo>
                    <a:pt x="118634" y="39602"/>
                    <a:pt x="125225" y="86567"/>
                    <a:pt x="111572" y="109292"/>
                  </a:cubicBezTo>
                  <a:cubicBezTo>
                    <a:pt x="98390" y="132017"/>
                    <a:pt x="90857" y="112322"/>
                    <a:pt x="80971" y="107020"/>
                  </a:cubicBezTo>
                  <a:cubicBezTo>
                    <a:pt x="71555" y="101717"/>
                    <a:pt x="64964" y="91112"/>
                    <a:pt x="55077" y="90355"/>
                  </a:cubicBezTo>
                  <a:cubicBezTo>
                    <a:pt x="45661" y="88840"/>
                    <a:pt x="24476" y="34299"/>
                    <a:pt x="12706" y="15362"/>
                  </a:cubicBezTo>
                  <a:cubicBezTo>
                    <a:pt x="9763" y="10438"/>
                    <a:pt x="6556" y="6225"/>
                    <a:pt x="2900" y="2425"/>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 name="Google Shape;29;p59"/>
            <p:cNvSpPr/>
            <p:nvPr/>
          </p:nvSpPr>
          <p:spPr>
            <a:xfrm>
              <a:off x="9308468" y="4013537"/>
              <a:ext cx="4137563" cy="727141"/>
            </a:xfrm>
            <a:custGeom>
              <a:avLst/>
              <a:gdLst/>
              <a:ahLst/>
              <a:cxnLst/>
              <a:rect l="l" t="t" r="r" b="b"/>
              <a:pathLst>
                <a:path w="120000" h="120000" extrusionOk="0">
                  <a:moveTo>
                    <a:pt x="2944" y="0"/>
                  </a:moveTo>
                  <a:lnTo>
                    <a:pt x="120000" y="0"/>
                  </a:lnTo>
                  <a:lnTo>
                    <a:pt x="120000" y="119999"/>
                  </a:lnTo>
                  <a:lnTo>
                    <a:pt x="8271" y="119999"/>
                  </a:lnTo>
                  <a:lnTo>
                    <a:pt x="8003" y="116458"/>
                  </a:lnTo>
                  <a:cubicBezTo>
                    <a:pt x="6446" y="97506"/>
                    <a:pt x="3101" y="64573"/>
                    <a:pt x="0" y="47448"/>
                  </a:cubicBezTo>
                  <a:cubicBezTo>
                    <a:pt x="0" y="47448"/>
                    <a:pt x="3308" y="30773"/>
                    <a:pt x="3018" y="2600"/>
                  </a:cubicBezTo>
                  <a:lnTo>
                    <a:pt x="2944" y="0"/>
                  </a:lnTo>
                  <a:close/>
                </a:path>
              </a:pathLst>
            </a:custGeom>
            <a:gradFill>
              <a:gsLst>
                <a:gs pos="0">
                  <a:schemeClr val="accent4"/>
                </a:gs>
                <a:gs pos="41000">
                  <a:srgbClr val="8296B0"/>
                </a:gs>
                <a:gs pos="83000">
                  <a:srgbClr val="ACB8CA"/>
                </a:gs>
                <a:gs pos="100000">
                  <a:srgbClr val="D5DBE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 name="Google Shape;30;p59"/>
            <p:cNvSpPr/>
            <p:nvPr/>
          </p:nvSpPr>
          <p:spPr>
            <a:xfrm>
              <a:off x="8983260" y="3286396"/>
              <a:ext cx="4462773" cy="727141"/>
            </a:xfrm>
            <a:custGeom>
              <a:avLst/>
              <a:gdLst/>
              <a:ahLst/>
              <a:cxnLst/>
              <a:rect l="l" t="t" r="r" b="b"/>
              <a:pathLst>
                <a:path w="120000" h="120000" extrusionOk="0">
                  <a:moveTo>
                    <a:pt x="0" y="0"/>
                  </a:moveTo>
                  <a:lnTo>
                    <a:pt x="120000" y="0"/>
                  </a:lnTo>
                  <a:lnTo>
                    <a:pt x="120000" y="120000"/>
                  </a:lnTo>
                  <a:lnTo>
                    <a:pt x="11474" y="120000"/>
                  </a:lnTo>
                  <a:lnTo>
                    <a:pt x="11205" y="109837"/>
                  </a:lnTo>
                  <a:cubicBezTo>
                    <a:pt x="9717" y="73655"/>
                    <a:pt x="7485" y="62414"/>
                    <a:pt x="5539" y="55037"/>
                  </a:cubicBezTo>
                  <a:cubicBezTo>
                    <a:pt x="3837" y="48582"/>
                    <a:pt x="1740" y="34328"/>
                    <a:pt x="437" y="9685"/>
                  </a:cubicBezTo>
                  <a:lnTo>
                    <a:pt x="0" y="0"/>
                  </a:lnTo>
                  <a:close/>
                </a:path>
              </a:pathLst>
            </a:custGeom>
            <a:solidFill>
              <a:srgbClr val="AFEA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 name="Google Shape;31;p59"/>
            <p:cNvSpPr/>
            <p:nvPr/>
          </p:nvSpPr>
          <p:spPr>
            <a:xfrm>
              <a:off x="10167877" y="5467819"/>
              <a:ext cx="3278156" cy="727141"/>
            </a:xfrm>
            <a:custGeom>
              <a:avLst/>
              <a:gdLst/>
              <a:ahLst/>
              <a:cxnLst/>
              <a:rect l="l" t="t" r="r" b="b"/>
              <a:pathLst>
                <a:path w="120000" h="120000" extrusionOk="0">
                  <a:moveTo>
                    <a:pt x="0" y="0"/>
                  </a:moveTo>
                  <a:lnTo>
                    <a:pt x="120000" y="0"/>
                  </a:lnTo>
                  <a:lnTo>
                    <a:pt x="120000" y="119999"/>
                  </a:lnTo>
                  <a:lnTo>
                    <a:pt x="0" y="119999"/>
                  </a:lnTo>
                  <a:lnTo>
                    <a:pt x="0" y="0"/>
                  </a:lnTo>
                  <a:close/>
                </a:path>
              </a:pathLst>
            </a:custGeom>
            <a:solidFill>
              <a:srgbClr val="71DA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 name="Google Shape;32;p59"/>
            <p:cNvSpPr/>
            <p:nvPr/>
          </p:nvSpPr>
          <p:spPr>
            <a:xfrm>
              <a:off x="9593681" y="4740680"/>
              <a:ext cx="3852352" cy="727138"/>
            </a:xfrm>
            <a:custGeom>
              <a:avLst/>
              <a:gdLst/>
              <a:ahLst/>
              <a:cxnLst/>
              <a:rect l="l" t="t" r="r" b="b"/>
              <a:pathLst>
                <a:path w="120000" h="120000" extrusionOk="0">
                  <a:moveTo>
                    <a:pt x="0" y="0"/>
                  </a:moveTo>
                  <a:lnTo>
                    <a:pt x="120000" y="0"/>
                  </a:lnTo>
                  <a:lnTo>
                    <a:pt x="120000" y="120000"/>
                  </a:lnTo>
                  <a:lnTo>
                    <a:pt x="17886" y="120000"/>
                  </a:lnTo>
                  <a:lnTo>
                    <a:pt x="17886" y="110928"/>
                  </a:lnTo>
                  <a:lnTo>
                    <a:pt x="17510" y="108667"/>
                  </a:lnTo>
                  <a:cubicBezTo>
                    <a:pt x="16026" y="99577"/>
                    <a:pt x="14286" y="88160"/>
                    <a:pt x="13258" y="78851"/>
                  </a:cubicBezTo>
                  <a:cubicBezTo>
                    <a:pt x="11203" y="60233"/>
                    <a:pt x="6960" y="33184"/>
                    <a:pt x="1524" y="20187"/>
                  </a:cubicBezTo>
                  <a:cubicBezTo>
                    <a:pt x="1524" y="20187"/>
                    <a:pt x="861" y="18079"/>
                    <a:pt x="662" y="9648"/>
                  </a:cubicBezTo>
                  <a:cubicBezTo>
                    <a:pt x="637" y="8594"/>
                    <a:pt x="539" y="6876"/>
                    <a:pt x="377" y="4632"/>
                  </a:cubicBezTo>
                  <a:lnTo>
                    <a:pt x="0" y="0"/>
                  </a:lnTo>
                  <a:close/>
                </a:path>
              </a:pathLst>
            </a:custGeom>
            <a:solidFill>
              <a:srgbClr val="008B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 name="Google Shape;33;p59"/>
            <p:cNvSpPr/>
            <p:nvPr/>
          </p:nvSpPr>
          <p:spPr>
            <a:xfrm>
              <a:off x="10167877" y="6194962"/>
              <a:ext cx="3278156" cy="4879"/>
            </a:xfrm>
            <a:custGeom>
              <a:avLst/>
              <a:gdLst/>
              <a:ahLst/>
              <a:cxnLst/>
              <a:rect l="l" t="t" r="r" b="b"/>
              <a:pathLst>
                <a:path w="120000" h="120000" extrusionOk="0">
                  <a:moveTo>
                    <a:pt x="0" y="0"/>
                  </a:moveTo>
                  <a:lnTo>
                    <a:pt x="120000" y="0"/>
                  </a:lnTo>
                  <a:lnTo>
                    <a:pt x="120000" y="122"/>
                  </a:lnTo>
                  <a:lnTo>
                    <a:pt x="120000" y="120000"/>
                  </a:lnTo>
                  <a:lnTo>
                    <a:pt x="3889" y="120000"/>
                  </a:lnTo>
                  <a:lnTo>
                    <a:pt x="3889" y="106718"/>
                  </a:lnTo>
                  <a:lnTo>
                    <a:pt x="0" y="106718"/>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 name="Google Shape;34;p59"/>
            <p:cNvSpPr/>
            <p:nvPr/>
          </p:nvSpPr>
          <p:spPr>
            <a:xfrm>
              <a:off x="8125821" y="5963555"/>
              <a:ext cx="524061" cy="176511"/>
            </a:xfrm>
            <a:custGeom>
              <a:avLst/>
              <a:gdLst/>
              <a:ahLst/>
              <a:cxnLst/>
              <a:rect l="l" t="t" r="r" b="b"/>
              <a:pathLst>
                <a:path w="120000" h="120000" extrusionOk="0">
                  <a:moveTo>
                    <a:pt x="17967" y="0"/>
                  </a:moveTo>
                  <a:lnTo>
                    <a:pt x="120000" y="0"/>
                  </a:lnTo>
                  <a:lnTo>
                    <a:pt x="114365" y="10088"/>
                  </a:lnTo>
                  <a:cubicBezTo>
                    <a:pt x="63194" y="104150"/>
                    <a:pt x="4712" y="149011"/>
                    <a:pt x="814" y="99809"/>
                  </a:cubicBezTo>
                  <a:cubicBezTo>
                    <a:pt x="-1744" y="62908"/>
                    <a:pt x="1727" y="34960"/>
                    <a:pt x="11231" y="12303"/>
                  </a:cubicBezTo>
                  <a:lnTo>
                    <a:pt x="1796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 name="Google Shape;35;p59"/>
            <p:cNvSpPr/>
            <p:nvPr/>
          </p:nvSpPr>
          <p:spPr>
            <a:xfrm>
              <a:off x="10076514" y="5963553"/>
              <a:ext cx="197611" cy="231412"/>
            </a:xfrm>
            <a:custGeom>
              <a:avLst/>
              <a:gdLst/>
              <a:ahLst/>
              <a:cxnLst/>
              <a:rect l="l" t="t" r="r" b="b"/>
              <a:pathLst>
                <a:path w="120000" h="120000" extrusionOk="0">
                  <a:moveTo>
                    <a:pt x="44039" y="0"/>
                  </a:moveTo>
                  <a:lnTo>
                    <a:pt x="119999" y="0"/>
                  </a:lnTo>
                  <a:lnTo>
                    <a:pt x="119999" y="88431"/>
                  </a:lnTo>
                  <a:lnTo>
                    <a:pt x="99120" y="103121"/>
                  </a:lnTo>
                  <a:cubicBezTo>
                    <a:pt x="57682" y="127594"/>
                    <a:pt x="19878" y="123041"/>
                    <a:pt x="5339" y="104829"/>
                  </a:cubicBezTo>
                  <a:cubicBezTo>
                    <a:pt x="-14046" y="79441"/>
                    <a:pt x="24725" y="66196"/>
                    <a:pt x="36357" y="47431"/>
                  </a:cubicBezTo>
                  <a:cubicBezTo>
                    <a:pt x="38942" y="42464"/>
                    <a:pt x="40881" y="33219"/>
                    <a:pt x="42335" y="21733"/>
                  </a:cubicBezTo>
                  <a:lnTo>
                    <a:pt x="44039"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 name="Google Shape;36;p59"/>
            <p:cNvSpPr/>
            <p:nvPr/>
          </p:nvSpPr>
          <p:spPr>
            <a:xfrm>
              <a:off x="6625864" y="2559251"/>
              <a:ext cx="3814660" cy="727143"/>
            </a:xfrm>
            <a:custGeom>
              <a:avLst/>
              <a:gdLst/>
              <a:ahLst/>
              <a:cxnLst/>
              <a:rect l="l" t="t" r="r" b="b"/>
              <a:pathLst>
                <a:path w="120000" h="120000" extrusionOk="0">
                  <a:moveTo>
                    <a:pt x="6569" y="21185"/>
                  </a:moveTo>
                  <a:cubicBezTo>
                    <a:pt x="7692" y="20791"/>
                    <a:pt x="8322" y="33777"/>
                    <a:pt x="9669" y="40847"/>
                  </a:cubicBezTo>
                  <a:cubicBezTo>
                    <a:pt x="11209" y="48926"/>
                    <a:pt x="10875" y="73165"/>
                    <a:pt x="10808" y="77732"/>
                  </a:cubicBezTo>
                  <a:cubicBezTo>
                    <a:pt x="10749" y="81420"/>
                    <a:pt x="14279" y="109583"/>
                    <a:pt x="15700" y="118449"/>
                  </a:cubicBezTo>
                  <a:lnTo>
                    <a:pt x="15989" y="120000"/>
                  </a:lnTo>
                  <a:lnTo>
                    <a:pt x="8525" y="120000"/>
                  </a:lnTo>
                  <a:lnTo>
                    <a:pt x="8524" y="119990"/>
                  </a:lnTo>
                  <a:cubicBezTo>
                    <a:pt x="7669" y="112091"/>
                    <a:pt x="6975" y="105571"/>
                    <a:pt x="6590" y="101970"/>
                  </a:cubicBezTo>
                  <a:cubicBezTo>
                    <a:pt x="4983" y="87216"/>
                    <a:pt x="4648" y="89675"/>
                    <a:pt x="1970" y="77732"/>
                  </a:cubicBezTo>
                  <a:cubicBezTo>
                    <a:pt x="-640" y="65437"/>
                    <a:pt x="95" y="60519"/>
                    <a:pt x="95" y="57006"/>
                  </a:cubicBezTo>
                  <a:cubicBezTo>
                    <a:pt x="95" y="53493"/>
                    <a:pt x="1367" y="45062"/>
                    <a:pt x="1836" y="42603"/>
                  </a:cubicBezTo>
                  <a:cubicBezTo>
                    <a:pt x="2372" y="40144"/>
                    <a:pt x="3778" y="34524"/>
                    <a:pt x="4112" y="31714"/>
                  </a:cubicBezTo>
                  <a:cubicBezTo>
                    <a:pt x="4447" y="28903"/>
                    <a:pt x="4983" y="26093"/>
                    <a:pt x="5384" y="25039"/>
                  </a:cubicBezTo>
                  <a:cubicBezTo>
                    <a:pt x="5786" y="23985"/>
                    <a:pt x="6054" y="22229"/>
                    <a:pt x="6054" y="22229"/>
                  </a:cubicBezTo>
                  <a:cubicBezTo>
                    <a:pt x="6238" y="21570"/>
                    <a:pt x="6409" y="21241"/>
                    <a:pt x="6569" y="21185"/>
                  </a:cubicBezTo>
                  <a:close/>
                  <a:moveTo>
                    <a:pt x="102934" y="0"/>
                  </a:moveTo>
                  <a:lnTo>
                    <a:pt x="118950" y="0"/>
                  </a:lnTo>
                  <a:lnTo>
                    <a:pt x="119062" y="565"/>
                  </a:lnTo>
                  <a:cubicBezTo>
                    <a:pt x="119299" y="2491"/>
                    <a:pt x="119454" y="4753"/>
                    <a:pt x="119538" y="7475"/>
                  </a:cubicBezTo>
                  <a:cubicBezTo>
                    <a:pt x="119805" y="18365"/>
                    <a:pt x="120743" y="40144"/>
                    <a:pt x="118801" y="50683"/>
                  </a:cubicBezTo>
                  <a:cubicBezTo>
                    <a:pt x="116926" y="61221"/>
                    <a:pt x="115855" y="52088"/>
                    <a:pt x="114449" y="49629"/>
                  </a:cubicBezTo>
                  <a:cubicBezTo>
                    <a:pt x="113110" y="47170"/>
                    <a:pt x="112173" y="42252"/>
                    <a:pt x="110767" y="41901"/>
                  </a:cubicBezTo>
                  <a:cubicBezTo>
                    <a:pt x="109428" y="41198"/>
                    <a:pt x="106415" y="15906"/>
                    <a:pt x="104741" y="7124"/>
                  </a:cubicBezTo>
                  <a:cubicBezTo>
                    <a:pt x="104323" y="4840"/>
                    <a:pt x="103867" y="2886"/>
                    <a:pt x="103347" y="1124"/>
                  </a:cubicBezTo>
                  <a:close/>
                  <a:moveTo>
                    <a:pt x="24322" y="0"/>
                  </a:moveTo>
                  <a:lnTo>
                    <a:pt x="68335" y="0"/>
                  </a:lnTo>
                  <a:lnTo>
                    <a:pt x="67938" y="573"/>
                  </a:lnTo>
                  <a:cubicBezTo>
                    <a:pt x="66581" y="2370"/>
                    <a:pt x="65558" y="3259"/>
                    <a:pt x="65306" y="3259"/>
                  </a:cubicBezTo>
                  <a:cubicBezTo>
                    <a:pt x="64570" y="3259"/>
                    <a:pt x="64168" y="6421"/>
                    <a:pt x="64905" y="15203"/>
                  </a:cubicBezTo>
                  <a:cubicBezTo>
                    <a:pt x="65574" y="23985"/>
                    <a:pt x="72738" y="86514"/>
                    <a:pt x="74077" y="118480"/>
                  </a:cubicBezTo>
                  <a:lnTo>
                    <a:pt x="74157" y="119999"/>
                  </a:lnTo>
                  <a:lnTo>
                    <a:pt x="39407" y="119999"/>
                  </a:lnTo>
                  <a:lnTo>
                    <a:pt x="39209" y="119120"/>
                  </a:lnTo>
                  <a:cubicBezTo>
                    <a:pt x="37298" y="110598"/>
                    <a:pt x="35848" y="104078"/>
                    <a:pt x="35848" y="104078"/>
                  </a:cubicBezTo>
                  <a:cubicBezTo>
                    <a:pt x="35848" y="104078"/>
                    <a:pt x="35848" y="104078"/>
                    <a:pt x="35379" y="106537"/>
                  </a:cubicBezTo>
                  <a:cubicBezTo>
                    <a:pt x="35362" y="107064"/>
                    <a:pt x="34718" y="111477"/>
                    <a:pt x="33721" y="117992"/>
                  </a:cubicBezTo>
                  <a:lnTo>
                    <a:pt x="33409" y="119999"/>
                  </a:lnTo>
                  <a:lnTo>
                    <a:pt x="21293" y="119999"/>
                  </a:lnTo>
                  <a:lnTo>
                    <a:pt x="21604" y="117492"/>
                  </a:lnTo>
                  <a:cubicBezTo>
                    <a:pt x="22909" y="107744"/>
                    <a:pt x="23763" y="106097"/>
                    <a:pt x="25068" y="99511"/>
                  </a:cubicBezTo>
                  <a:cubicBezTo>
                    <a:pt x="26809" y="90378"/>
                    <a:pt x="27613" y="90729"/>
                    <a:pt x="28416" y="69652"/>
                  </a:cubicBezTo>
                  <a:cubicBezTo>
                    <a:pt x="28525" y="67017"/>
                    <a:pt x="28697" y="64388"/>
                    <a:pt x="28916" y="61804"/>
                  </a:cubicBezTo>
                  <a:lnTo>
                    <a:pt x="29572" y="55412"/>
                  </a:lnTo>
                  <a:lnTo>
                    <a:pt x="29693" y="54229"/>
                  </a:lnTo>
                  <a:cubicBezTo>
                    <a:pt x="31454" y="39508"/>
                    <a:pt x="34241" y="27849"/>
                    <a:pt x="34241" y="27849"/>
                  </a:cubicBezTo>
                  <a:cubicBezTo>
                    <a:pt x="34241" y="27849"/>
                    <a:pt x="33236" y="18716"/>
                    <a:pt x="31897" y="13447"/>
                  </a:cubicBezTo>
                  <a:cubicBezTo>
                    <a:pt x="31228" y="10812"/>
                    <a:pt x="30592" y="11076"/>
                    <a:pt x="29914" y="12086"/>
                  </a:cubicBezTo>
                  <a:lnTo>
                    <a:pt x="29572" y="12670"/>
                  </a:lnTo>
                  <a:lnTo>
                    <a:pt x="29572" y="12670"/>
                  </a:lnTo>
                  <a:lnTo>
                    <a:pt x="28856" y="13892"/>
                  </a:lnTo>
                  <a:cubicBezTo>
                    <a:pt x="28487" y="14501"/>
                    <a:pt x="28098" y="15028"/>
                    <a:pt x="27680" y="15203"/>
                  </a:cubicBezTo>
                  <a:cubicBezTo>
                    <a:pt x="25939" y="15906"/>
                    <a:pt x="25537" y="10285"/>
                    <a:pt x="25336" y="7124"/>
                  </a:cubicBezTo>
                  <a:cubicBezTo>
                    <a:pt x="25135" y="3962"/>
                    <a:pt x="24734" y="2206"/>
                    <a:pt x="24332" y="98"/>
                  </a:cubicBezTo>
                  <a:close/>
                </a:path>
              </a:pathLst>
            </a:custGeom>
            <a:solidFill>
              <a:srgbClr val="3066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 name="Google Shape;37;p59"/>
            <p:cNvSpPr/>
            <p:nvPr/>
          </p:nvSpPr>
          <p:spPr>
            <a:xfrm>
              <a:off x="7297396" y="1832110"/>
              <a:ext cx="3109750" cy="727141"/>
            </a:xfrm>
            <a:custGeom>
              <a:avLst/>
              <a:gdLst/>
              <a:ahLst/>
              <a:cxnLst/>
              <a:rect l="l" t="t" r="r" b="b"/>
              <a:pathLst>
                <a:path w="120000" h="120000" extrusionOk="0">
                  <a:moveTo>
                    <a:pt x="12605" y="0"/>
                  </a:moveTo>
                  <a:cubicBezTo>
                    <a:pt x="15186" y="245"/>
                    <a:pt x="17834" y="3472"/>
                    <a:pt x="20113" y="10849"/>
                  </a:cubicBezTo>
                  <a:cubicBezTo>
                    <a:pt x="26191" y="30872"/>
                    <a:pt x="25945" y="55813"/>
                    <a:pt x="24713" y="71270"/>
                  </a:cubicBezTo>
                  <a:cubicBezTo>
                    <a:pt x="23481" y="87077"/>
                    <a:pt x="29805" y="97265"/>
                    <a:pt x="29805" y="97265"/>
                  </a:cubicBezTo>
                  <a:cubicBezTo>
                    <a:pt x="30954" y="98318"/>
                    <a:pt x="32269" y="98318"/>
                    <a:pt x="34486" y="94806"/>
                  </a:cubicBezTo>
                  <a:cubicBezTo>
                    <a:pt x="36621" y="90941"/>
                    <a:pt x="36868" y="85321"/>
                    <a:pt x="40317" y="75485"/>
                  </a:cubicBezTo>
                  <a:cubicBezTo>
                    <a:pt x="43684" y="65649"/>
                    <a:pt x="51076" y="69162"/>
                    <a:pt x="51076" y="69162"/>
                  </a:cubicBezTo>
                  <a:cubicBezTo>
                    <a:pt x="51076" y="64946"/>
                    <a:pt x="53786" y="61785"/>
                    <a:pt x="55018" y="61785"/>
                  </a:cubicBezTo>
                  <a:cubicBezTo>
                    <a:pt x="56250" y="61785"/>
                    <a:pt x="63149" y="50544"/>
                    <a:pt x="69473" y="44221"/>
                  </a:cubicBezTo>
                  <a:cubicBezTo>
                    <a:pt x="75797" y="37898"/>
                    <a:pt x="81053" y="43167"/>
                    <a:pt x="82860" y="47734"/>
                  </a:cubicBezTo>
                  <a:cubicBezTo>
                    <a:pt x="84666" y="52652"/>
                    <a:pt x="98053" y="79700"/>
                    <a:pt x="103802" y="94103"/>
                  </a:cubicBezTo>
                  <a:cubicBezTo>
                    <a:pt x="109551" y="108857"/>
                    <a:pt x="110208" y="104642"/>
                    <a:pt x="114397" y="108857"/>
                  </a:cubicBezTo>
                  <a:cubicBezTo>
                    <a:pt x="116450" y="110965"/>
                    <a:pt x="117928" y="112897"/>
                    <a:pt x="118945" y="115663"/>
                  </a:cubicBezTo>
                  <a:lnTo>
                    <a:pt x="120000" y="119999"/>
                  </a:lnTo>
                  <a:lnTo>
                    <a:pt x="100354" y="119999"/>
                  </a:lnTo>
                  <a:lnTo>
                    <a:pt x="98680" y="116278"/>
                  </a:lnTo>
                  <a:cubicBezTo>
                    <a:pt x="97027" y="113248"/>
                    <a:pt x="94933" y="110438"/>
                    <a:pt x="92140" y="106749"/>
                  </a:cubicBezTo>
                  <a:cubicBezTo>
                    <a:pt x="86555" y="99372"/>
                    <a:pt x="82777" y="95859"/>
                    <a:pt x="79574" y="89888"/>
                  </a:cubicBezTo>
                  <a:cubicBezTo>
                    <a:pt x="76454" y="84267"/>
                    <a:pt x="75057" y="86024"/>
                    <a:pt x="73497" y="86024"/>
                  </a:cubicBezTo>
                  <a:cubicBezTo>
                    <a:pt x="71937" y="86024"/>
                    <a:pt x="70787" y="90941"/>
                    <a:pt x="66680" y="103939"/>
                  </a:cubicBezTo>
                  <a:cubicBezTo>
                    <a:pt x="64627" y="110438"/>
                    <a:pt x="61712" y="115268"/>
                    <a:pt x="59207" y="118473"/>
                  </a:cubicBezTo>
                  <a:lnTo>
                    <a:pt x="57912" y="119999"/>
                  </a:lnTo>
                  <a:lnTo>
                    <a:pt x="3922" y="119999"/>
                  </a:lnTo>
                  <a:lnTo>
                    <a:pt x="3730" y="118485"/>
                  </a:lnTo>
                  <a:cubicBezTo>
                    <a:pt x="3657" y="116871"/>
                    <a:pt x="3873" y="115356"/>
                    <a:pt x="3441" y="114829"/>
                  </a:cubicBezTo>
                  <a:cubicBezTo>
                    <a:pt x="2867" y="113775"/>
                    <a:pt x="2456" y="107101"/>
                    <a:pt x="2456" y="104993"/>
                  </a:cubicBezTo>
                  <a:cubicBezTo>
                    <a:pt x="2456" y="102885"/>
                    <a:pt x="2456" y="103237"/>
                    <a:pt x="1142" y="101831"/>
                  </a:cubicBezTo>
                  <a:cubicBezTo>
                    <a:pt x="-253" y="100426"/>
                    <a:pt x="1799" y="80754"/>
                    <a:pt x="1717" y="78296"/>
                  </a:cubicBezTo>
                  <a:cubicBezTo>
                    <a:pt x="1635" y="75836"/>
                    <a:pt x="649" y="77593"/>
                    <a:pt x="156" y="71270"/>
                  </a:cubicBezTo>
                  <a:cubicBezTo>
                    <a:pt x="-335" y="64947"/>
                    <a:pt x="321" y="30170"/>
                    <a:pt x="2292" y="18226"/>
                  </a:cubicBezTo>
                  <a:cubicBezTo>
                    <a:pt x="3811" y="9620"/>
                    <a:pt x="6747" y="2857"/>
                    <a:pt x="10063" y="706"/>
                  </a:cubicBezTo>
                  <a:lnTo>
                    <a:pt x="10362" y="623"/>
                  </a:lnTo>
                  <a:lnTo>
                    <a:pt x="10362" y="622"/>
                  </a:lnTo>
                  <a:lnTo>
                    <a:pt x="12605" y="0"/>
                  </a:lnTo>
                  <a:close/>
                </a:path>
              </a:pathLst>
            </a:custGeom>
            <a:solidFill>
              <a:srgbClr val="3066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 name="Google Shape;38;p59"/>
            <p:cNvSpPr/>
            <p:nvPr/>
          </p:nvSpPr>
          <p:spPr>
            <a:xfrm>
              <a:off x="7777039" y="4013537"/>
              <a:ext cx="1816641" cy="727141"/>
            </a:xfrm>
            <a:custGeom>
              <a:avLst/>
              <a:gdLst/>
              <a:ahLst/>
              <a:cxnLst/>
              <a:rect l="l" t="t" r="r" b="b"/>
              <a:pathLst>
                <a:path w="120000" h="120000" extrusionOk="0">
                  <a:moveTo>
                    <a:pt x="35488" y="0"/>
                  </a:moveTo>
                  <a:lnTo>
                    <a:pt x="107866" y="0"/>
                  </a:lnTo>
                  <a:lnTo>
                    <a:pt x="108035" y="2600"/>
                  </a:lnTo>
                  <a:cubicBezTo>
                    <a:pt x="108694" y="30773"/>
                    <a:pt x="101160" y="47448"/>
                    <a:pt x="101160" y="47448"/>
                  </a:cubicBezTo>
                  <a:cubicBezTo>
                    <a:pt x="108224" y="64572"/>
                    <a:pt x="115842" y="97505"/>
                    <a:pt x="119388" y="116458"/>
                  </a:cubicBezTo>
                  <a:lnTo>
                    <a:pt x="120000" y="119999"/>
                  </a:lnTo>
                  <a:lnTo>
                    <a:pt x="84908" y="119999"/>
                  </a:lnTo>
                  <a:lnTo>
                    <a:pt x="81530" y="112567"/>
                  </a:lnTo>
                  <a:cubicBezTo>
                    <a:pt x="74377" y="96803"/>
                    <a:pt x="68121" y="82927"/>
                    <a:pt x="68121" y="82927"/>
                  </a:cubicBezTo>
                  <a:cubicBezTo>
                    <a:pt x="63904" y="88196"/>
                    <a:pt x="29178" y="90655"/>
                    <a:pt x="29178" y="90655"/>
                  </a:cubicBezTo>
                  <a:cubicBezTo>
                    <a:pt x="31111" y="94080"/>
                    <a:pt x="32728" y="98647"/>
                    <a:pt x="34094" y="103823"/>
                  </a:cubicBezTo>
                  <a:lnTo>
                    <a:pt x="37377" y="119999"/>
                  </a:lnTo>
                  <a:lnTo>
                    <a:pt x="7167" y="119999"/>
                  </a:lnTo>
                  <a:lnTo>
                    <a:pt x="2466" y="99086"/>
                  </a:lnTo>
                  <a:cubicBezTo>
                    <a:pt x="-4140" y="65714"/>
                    <a:pt x="4153" y="42881"/>
                    <a:pt x="8371" y="38665"/>
                  </a:cubicBezTo>
                  <a:cubicBezTo>
                    <a:pt x="12448" y="34450"/>
                    <a:pt x="20462" y="13022"/>
                    <a:pt x="28335" y="6347"/>
                  </a:cubicBezTo>
                  <a:cubicBezTo>
                    <a:pt x="30303" y="4679"/>
                    <a:pt x="32693" y="2549"/>
                    <a:pt x="35171" y="293"/>
                  </a:cubicBezTo>
                  <a:lnTo>
                    <a:pt x="35488" y="0"/>
                  </a:lnTo>
                  <a:close/>
                </a:path>
              </a:pathLst>
            </a:custGeom>
            <a:solidFill>
              <a:srgbClr val="3066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 name="Google Shape;39;p59"/>
            <p:cNvSpPr/>
            <p:nvPr/>
          </p:nvSpPr>
          <p:spPr>
            <a:xfrm>
              <a:off x="6896878" y="3286394"/>
              <a:ext cx="2513113" cy="727144"/>
            </a:xfrm>
            <a:custGeom>
              <a:avLst/>
              <a:gdLst/>
              <a:ahLst/>
              <a:cxnLst/>
              <a:rect l="l" t="t" r="r" b="b"/>
              <a:pathLst>
                <a:path w="120000" h="120000" extrusionOk="0">
                  <a:moveTo>
                    <a:pt x="46875" y="0"/>
                  </a:moveTo>
                  <a:lnTo>
                    <a:pt x="99623" y="0"/>
                  </a:lnTo>
                  <a:lnTo>
                    <a:pt x="100400" y="9685"/>
                  </a:lnTo>
                  <a:cubicBezTo>
                    <a:pt x="102714" y="34328"/>
                    <a:pt x="106437" y="48582"/>
                    <a:pt x="109461" y="55037"/>
                  </a:cubicBezTo>
                  <a:cubicBezTo>
                    <a:pt x="112916" y="62414"/>
                    <a:pt x="116879" y="73655"/>
                    <a:pt x="119522" y="109837"/>
                  </a:cubicBezTo>
                  <a:lnTo>
                    <a:pt x="120000" y="119999"/>
                  </a:lnTo>
                  <a:lnTo>
                    <a:pt x="67680" y="119999"/>
                  </a:lnTo>
                  <a:lnTo>
                    <a:pt x="72774" y="113482"/>
                  </a:lnTo>
                  <a:cubicBezTo>
                    <a:pt x="76127" y="109134"/>
                    <a:pt x="78770" y="105622"/>
                    <a:pt x="78770" y="105622"/>
                  </a:cubicBezTo>
                  <a:cubicBezTo>
                    <a:pt x="78770" y="105622"/>
                    <a:pt x="62916" y="44498"/>
                    <a:pt x="59969" y="37473"/>
                  </a:cubicBezTo>
                  <a:cubicBezTo>
                    <a:pt x="58546" y="33960"/>
                    <a:pt x="53922" y="20611"/>
                    <a:pt x="49654" y="8141"/>
                  </a:cubicBezTo>
                  <a:close/>
                  <a:moveTo>
                    <a:pt x="0" y="0"/>
                  </a:moveTo>
                  <a:lnTo>
                    <a:pt x="11329" y="0"/>
                  </a:lnTo>
                  <a:lnTo>
                    <a:pt x="11594" y="939"/>
                  </a:lnTo>
                  <a:cubicBezTo>
                    <a:pt x="12814" y="3750"/>
                    <a:pt x="17590" y="10424"/>
                    <a:pt x="17590" y="10424"/>
                  </a:cubicBezTo>
                  <a:cubicBezTo>
                    <a:pt x="18022" y="7658"/>
                    <a:pt x="18422" y="5237"/>
                    <a:pt x="18797" y="3102"/>
                  </a:cubicBezTo>
                  <a:lnTo>
                    <a:pt x="19380" y="0"/>
                  </a:lnTo>
                  <a:lnTo>
                    <a:pt x="37772" y="0"/>
                  </a:lnTo>
                  <a:lnTo>
                    <a:pt x="35625" y="9118"/>
                  </a:lnTo>
                  <a:cubicBezTo>
                    <a:pt x="34653" y="13204"/>
                    <a:pt x="33600" y="17592"/>
                    <a:pt x="32517" y="22060"/>
                  </a:cubicBezTo>
                  <a:lnTo>
                    <a:pt x="31947" y="24390"/>
                  </a:lnTo>
                  <a:lnTo>
                    <a:pt x="29232" y="35480"/>
                  </a:lnTo>
                  <a:cubicBezTo>
                    <a:pt x="25963" y="48692"/>
                    <a:pt x="22900" y="60613"/>
                    <a:pt x="21452" y="65224"/>
                  </a:cubicBezTo>
                  <a:cubicBezTo>
                    <a:pt x="17692" y="77168"/>
                    <a:pt x="14846" y="75411"/>
                    <a:pt x="12103" y="66629"/>
                  </a:cubicBezTo>
                  <a:cubicBezTo>
                    <a:pt x="10324" y="60921"/>
                    <a:pt x="5806" y="34904"/>
                    <a:pt x="2098" y="12678"/>
                  </a:cubicBezTo>
                  <a:close/>
                </a:path>
              </a:pathLst>
            </a:custGeom>
            <a:solidFill>
              <a:srgbClr val="3066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 name="Google Shape;40;p59"/>
            <p:cNvSpPr/>
            <p:nvPr/>
          </p:nvSpPr>
          <p:spPr>
            <a:xfrm>
              <a:off x="8125822" y="5467823"/>
              <a:ext cx="2385160" cy="727143"/>
            </a:xfrm>
            <a:custGeom>
              <a:avLst/>
              <a:gdLst/>
              <a:ahLst/>
              <a:cxnLst/>
              <a:rect l="l" t="t" r="r" b="b"/>
              <a:pathLst>
                <a:path w="120000" h="120000" extrusionOk="0">
                  <a:moveTo>
                    <a:pt x="91906" y="0"/>
                  </a:moveTo>
                  <a:lnTo>
                    <a:pt x="105217" y="0"/>
                  </a:lnTo>
                  <a:lnTo>
                    <a:pt x="105217" y="0"/>
                  </a:lnTo>
                  <a:cubicBezTo>
                    <a:pt x="106012" y="2827"/>
                    <a:pt x="106507" y="4517"/>
                    <a:pt x="106507" y="4517"/>
                  </a:cubicBezTo>
                  <a:cubicBezTo>
                    <a:pt x="106507" y="4517"/>
                    <a:pt x="106507" y="4517"/>
                    <a:pt x="107150" y="4517"/>
                  </a:cubicBezTo>
                  <a:cubicBezTo>
                    <a:pt x="107792" y="4517"/>
                    <a:pt x="108435" y="11894"/>
                    <a:pt x="109934" y="12597"/>
                  </a:cubicBezTo>
                  <a:cubicBezTo>
                    <a:pt x="111540" y="12948"/>
                    <a:pt x="113681" y="12597"/>
                    <a:pt x="118286" y="20676"/>
                  </a:cubicBezTo>
                  <a:cubicBezTo>
                    <a:pt x="122783" y="29107"/>
                    <a:pt x="117322" y="49481"/>
                    <a:pt x="114538" y="60371"/>
                  </a:cubicBezTo>
                  <a:cubicBezTo>
                    <a:pt x="111861" y="71261"/>
                    <a:pt x="114431" y="84259"/>
                    <a:pt x="109827" y="103579"/>
                  </a:cubicBezTo>
                  <a:cubicBezTo>
                    <a:pt x="105222" y="122900"/>
                    <a:pt x="100189" y="122900"/>
                    <a:pt x="98583" y="115171"/>
                  </a:cubicBezTo>
                  <a:cubicBezTo>
                    <a:pt x="96977" y="107092"/>
                    <a:pt x="100189" y="102877"/>
                    <a:pt x="101153" y="96905"/>
                  </a:cubicBezTo>
                  <a:cubicBezTo>
                    <a:pt x="102010" y="90582"/>
                    <a:pt x="102010" y="62479"/>
                    <a:pt x="102010" y="54048"/>
                  </a:cubicBezTo>
                  <a:cubicBezTo>
                    <a:pt x="102010" y="45969"/>
                    <a:pt x="99975" y="40699"/>
                    <a:pt x="99975" y="36484"/>
                  </a:cubicBezTo>
                  <a:cubicBezTo>
                    <a:pt x="99975" y="32269"/>
                    <a:pt x="98262" y="17164"/>
                    <a:pt x="95050" y="8381"/>
                  </a:cubicBezTo>
                  <a:cubicBezTo>
                    <a:pt x="94662" y="7284"/>
                    <a:pt x="94193" y="6005"/>
                    <a:pt x="93656" y="4575"/>
                  </a:cubicBezTo>
                  <a:close/>
                  <a:moveTo>
                    <a:pt x="16536" y="0"/>
                  </a:moveTo>
                  <a:lnTo>
                    <a:pt x="28710" y="0"/>
                  </a:lnTo>
                  <a:lnTo>
                    <a:pt x="28822" y="829"/>
                  </a:lnTo>
                  <a:cubicBezTo>
                    <a:pt x="29411" y="5922"/>
                    <a:pt x="29946" y="11016"/>
                    <a:pt x="30803" y="12597"/>
                  </a:cubicBezTo>
                  <a:cubicBezTo>
                    <a:pt x="32623" y="15758"/>
                    <a:pt x="33480" y="26648"/>
                    <a:pt x="37549" y="41753"/>
                  </a:cubicBezTo>
                  <a:cubicBezTo>
                    <a:pt x="41511" y="56858"/>
                    <a:pt x="36371" y="61425"/>
                    <a:pt x="25128" y="84258"/>
                  </a:cubicBezTo>
                  <a:cubicBezTo>
                    <a:pt x="13884" y="107092"/>
                    <a:pt x="1035" y="117982"/>
                    <a:pt x="178" y="106038"/>
                  </a:cubicBezTo>
                  <a:cubicBezTo>
                    <a:pt x="-570" y="94094"/>
                    <a:pt x="1035" y="86015"/>
                    <a:pt x="4997" y="79692"/>
                  </a:cubicBezTo>
                  <a:cubicBezTo>
                    <a:pt x="8959" y="73369"/>
                    <a:pt x="15919" y="30161"/>
                    <a:pt x="15919" y="30161"/>
                  </a:cubicBezTo>
                  <a:cubicBezTo>
                    <a:pt x="15919" y="30161"/>
                    <a:pt x="17204" y="23486"/>
                    <a:pt x="16561" y="16110"/>
                  </a:cubicBezTo>
                  <a:cubicBezTo>
                    <a:pt x="16240" y="12421"/>
                    <a:pt x="16267" y="7767"/>
                    <a:pt x="16374" y="4034"/>
                  </a:cubicBezTo>
                  <a:close/>
                </a:path>
              </a:pathLst>
            </a:custGeom>
            <a:solidFill>
              <a:srgbClr val="3066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 name="Google Shape;41;p59"/>
            <p:cNvSpPr/>
            <p:nvPr/>
          </p:nvSpPr>
          <p:spPr>
            <a:xfrm>
              <a:off x="7885553" y="4740680"/>
              <a:ext cx="2331607" cy="727143"/>
            </a:xfrm>
            <a:custGeom>
              <a:avLst/>
              <a:gdLst/>
              <a:ahLst/>
              <a:cxnLst/>
              <a:rect l="l" t="t" r="r" b="b"/>
              <a:pathLst>
                <a:path w="120000" h="120000" extrusionOk="0">
                  <a:moveTo>
                    <a:pt x="60570" y="0"/>
                  </a:moveTo>
                  <a:lnTo>
                    <a:pt x="87911" y="0"/>
                  </a:lnTo>
                  <a:lnTo>
                    <a:pt x="88535" y="4632"/>
                  </a:lnTo>
                  <a:cubicBezTo>
                    <a:pt x="88802" y="6876"/>
                    <a:pt x="88965" y="8594"/>
                    <a:pt x="89006" y="9648"/>
                  </a:cubicBezTo>
                  <a:cubicBezTo>
                    <a:pt x="89334" y="18078"/>
                    <a:pt x="90430" y="20186"/>
                    <a:pt x="90430" y="20186"/>
                  </a:cubicBezTo>
                  <a:cubicBezTo>
                    <a:pt x="99412" y="33184"/>
                    <a:pt x="106422" y="60232"/>
                    <a:pt x="109818" y="78850"/>
                  </a:cubicBezTo>
                  <a:cubicBezTo>
                    <a:pt x="111940" y="90487"/>
                    <a:pt x="115902" y="105416"/>
                    <a:pt x="118575" y="114977"/>
                  </a:cubicBezTo>
                  <a:lnTo>
                    <a:pt x="120000" y="119999"/>
                  </a:lnTo>
                  <a:lnTo>
                    <a:pt x="106383" y="119999"/>
                  </a:lnTo>
                  <a:lnTo>
                    <a:pt x="106330" y="119863"/>
                  </a:lnTo>
                  <a:cubicBezTo>
                    <a:pt x="102273" y="109653"/>
                    <a:pt x="96153" y="95097"/>
                    <a:pt x="90649" y="82715"/>
                  </a:cubicBezTo>
                  <a:cubicBezTo>
                    <a:pt x="83310" y="65853"/>
                    <a:pt x="86267" y="72527"/>
                    <a:pt x="81995" y="68663"/>
                  </a:cubicBezTo>
                  <a:cubicBezTo>
                    <a:pt x="77833" y="64448"/>
                    <a:pt x="76080" y="45478"/>
                    <a:pt x="74875" y="41263"/>
                  </a:cubicBezTo>
                  <a:cubicBezTo>
                    <a:pt x="73780" y="37399"/>
                    <a:pt x="72575" y="33535"/>
                    <a:pt x="72575" y="33535"/>
                  </a:cubicBezTo>
                  <a:cubicBezTo>
                    <a:pt x="70480" y="27870"/>
                    <a:pt x="66429" y="16525"/>
                    <a:pt x="62183" y="4556"/>
                  </a:cubicBezTo>
                  <a:close/>
                  <a:moveTo>
                    <a:pt x="0" y="0"/>
                  </a:moveTo>
                  <a:lnTo>
                    <a:pt x="23537" y="0"/>
                  </a:lnTo>
                  <a:lnTo>
                    <a:pt x="23639" y="646"/>
                  </a:lnTo>
                  <a:cubicBezTo>
                    <a:pt x="25090" y="12370"/>
                    <a:pt x="25967" y="24402"/>
                    <a:pt x="26679" y="32481"/>
                  </a:cubicBezTo>
                  <a:cubicBezTo>
                    <a:pt x="28212" y="48640"/>
                    <a:pt x="38837" y="109763"/>
                    <a:pt x="38837" y="109763"/>
                  </a:cubicBezTo>
                  <a:cubicBezTo>
                    <a:pt x="38837" y="109763"/>
                    <a:pt x="38837" y="109763"/>
                    <a:pt x="39495" y="109061"/>
                  </a:cubicBezTo>
                  <a:cubicBezTo>
                    <a:pt x="40042" y="109851"/>
                    <a:pt x="40480" y="111520"/>
                    <a:pt x="40857" y="113627"/>
                  </a:cubicBezTo>
                  <a:lnTo>
                    <a:pt x="41735" y="120000"/>
                  </a:lnTo>
                  <a:lnTo>
                    <a:pt x="29282" y="120000"/>
                  </a:lnTo>
                  <a:lnTo>
                    <a:pt x="29308" y="119363"/>
                  </a:lnTo>
                  <a:cubicBezTo>
                    <a:pt x="29369" y="118194"/>
                    <a:pt x="29417" y="117492"/>
                    <a:pt x="29417" y="117492"/>
                  </a:cubicBezTo>
                  <a:cubicBezTo>
                    <a:pt x="29417" y="117492"/>
                    <a:pt x="19887" y="77797"/>
                    <a:pt x="13753" y="56368"/>
                  </a:cubicBezTo>
                  <a:cubicBezTo>
                    <a:pt x="9071" y="40561"/>
                    <a:pt x="4573" y="23765"/>
                    <a:pt x="398" y="2276"/>
                  </a:cubicBezTo>
                  <a:close/>
                </a:path>
              </a:pathLst>
            </a:custGeom>
            <a:solidFill>
              <a:srgbClr val="3066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2" name="Google Shape;42;p59"/>
          <p:cNvSpPr txBox="1">
            <a:spLocks noGrp="1"/>
          </p:cNvSpPr>
          <p:nvPr>
            <p:ph type="body" idx="1"/>
          </p:nvPr>
        </p:nvSpPr>
        <p:spPr>
          <a:xfrm>
            <a:off x="6213746" y="1967241"/>
            <a:ext cx="5285919" cy="374940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59"/>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RunningMan-Infographic">
  <p:cSld name="1_RunningMan-Infographic">
    <p:spTree>
      <p:nvGrpSpPr>
        <p:cNvPr id="1" name="Shape 694"/>
        <p:cNvGrpSpPr/>
        <p:nvPr/>
      </p:nvGrpSpPr>
      <p:grpSpPr>
        <a:xfrm>
          <a:off x="0" y="0"/>
          <a:ext cx="0" cy="0"/>
          <a:chOff x="0" y="0"/>
          <a:chExt cx="0" cy="0"/>
        </a:xfrm>
      </p:grpSpPr>
      <p:sp>
        <p:nvSpPr>
          <p:cNvPr id="695" name="Google Shape;695;p58"/>
          <p:cNvSpPr/>
          <p:nvPr/>
        </p:nvSpPr>
        <p:spPr>
          <a:xfrm>
            <a:off x="-1" y="1684288"/>
            <a:ext cx="12191999" cy="4085572"/>
          </a:xfrm>
          <a:prstGeom prst="rect">
            <a:avLst/>
          </a:prstGeom>
          <a:solidFill>
            <a:srgbClr val="A1D0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6" name="Google Shape;696;p58"/>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97" name="Google Shape;697;p58"/>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pic>
        <p:nvPicPr>
          <p:cNvPr id="698" name="Google Shape;698;p58"/>
          <p:cNvPicPr preferRelativeResize="0"/>
          <p:nvPr/>
        </p:nvPicPr>
        <p:blipFill rotWithShape="1">
          <a:blip r:embed="rId2">
            <a:alphaModFix/>
          </a:blip>
          <a:srcRect/>
          <a:stretch/>
        </p:blipFill>
        <p:spPr>
          <a:xfrm>
            <a:off x="519508" y="1921829"/>
            <a:ext cx="3232360" cy="3589147"/>
          </a:xfrm>
          <a:prstGeom prst="rect">
            <a:avLst/>
          </a:prstGeom>
          <a:noFill/>
          <a:ln>
            <a:noFill/>
          </a:ln>
        </p:spPr>
      </p:pic>
      <p:sp>
        <p:nvSpPr>
          <p:cNvPr id="699" name="Google Shape;699;p58"/>
          <p:cNvSpPr/>
          <p:nvPr/>
        </p:nvSpPr>
        <p:spPr>
          <a:xfrm>
            <a:off x="-18854" y="5769859"/>
            <a:ext cx="12210853" cy="218688"/>
          </a:xfrm>
          <a:prstGeom prst="rect">
            <a:avLst/>
          </a:prstGeom>
          <a:solidFill>
            <a:srgbClr val="647486">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00" name="Google Shape;700;p58"/>
          <p:cNvPicPr preferRelativeResize="0"/>
          <p:nvPr/>
        </p:nvPicPr>
        <p:blipFill rotWithShape="1">
          <a:blip r:embed="rId3">
            <a:alphaModFix/>
          </a:blip>
          <a:srcRect/>
          <a:stretch/>
        </p:blipFill>
        <p:spPr>
          <a:xfrm>
            <a:off x="770591" y="1921828"/>
            <a:ext cx="771525" cy="1457325"/>
          </a:xfrm>
          <a:prstGeom prst="rect">
            <a:avLst/>
          </a:prstGeom>
          <a:noFill/>
          <a:ln>
            <a:noFill/>
          </a:ln>
        </p:spPr>
      </p:pic>
      <p:sp>
        <p:nvSpPr>
          <p:cNvPr id="701" name="Google Shape;701;p58"/>
          <p:cNvSpPr txBox="1">
            <a:spLocks noGrp="1"/>
          </p:cNvSpPr>
          <p:nvPr>
            <p:ph type="body" idx="1"/>
          </p:nvPr>
        </p:nvSpPr>
        <p:spPr>
          <a:xfrm>
            <a:off x="4809152" y="1852369"/>
            <a:ext cx="6690513" cy="3749409"/>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23850" algn="l" rtl="0">
              <a:lnSpc>
                <a:spcPct val="90000"/>
              </a:lnSpc>
              <a:spcBef>
                <a:spcPts val="5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hone_01">
  <p:cSld name="Phone_01">
    <p:spTree>
      <p:nvGrpSpPr>
        <p:cNvPr id="1" name="Shape 702"/>
        <p:cNvGrpSpPr/>
        <p:nvPr/>
      </p:nvGrpSpPr>
      <p:grpSpPr>
        <a:xfrm>
          <a:off x="0" y="0"/>
          <a:ext cx="0" cy="0"/>
          <a:chOff x="0" y="0"/>
          <a:chExt cx="0" cy="0"/>
        </a:xfrm>
      </p:grpSpPr>
      <p:sp>
        <p:nvSpPr>
          <p:cNvPr id="703" name="Google Shape;703;p76"/>
          <p:cNvSpPr>
            <a:spLocks noGrp="1"/>
          </p:cNvSpPr>
          <p:nvPr>
            <p:ph type="pic" idx="2"/>
          </p:nvPr>
        </p:nvSpPr>
        <p:spPr>
          <a:xfrm>
            <a:off x="5652253" y="1975483"/>
            <a:ext cx="1790586" cy="3183847"/>
          </a:xfrm>
          <a:prstGeom prst="rect">
            <a:avLst/>
          </a:prstGeom>
          <a:solidFill>
            <a:srgbClr val="F7F7F7"/>
          </a:solidFill>
          <a:ln>
            <a:noFill/>
          </a:ln>
        </p:spPr>
      </p:sp>
      <p:sp>
        <p:nvSpPr>
          <p:cNvPr id="704" name="Google Shape;704;p76"/>
          <p:cNvSpPr>
            <a:spLocks noGrp="1"/>
          </p:cNvSpPr>
          <p:nvPr>
            <p:ph type="pic" idx="3"/>
          </p:nvPr>
        </p:nvSpPr>
        <p:spPr>
          <a:xfrm>
            <a:off x="4468896" y="2177860"/>
            <a:ext cx="1790586" cy="3183847"/>
          </a:xfrm>
          <a:prstGeom prst="rect">
            <a:avLst/>
          </a:prstGeom>
          <a:solidFill>
            <a:srgbClr val="F7F7F7"/>
          </a:solidFill>
          <a:ln>
            <a:noFill/>
          </a:ln>
        </p:spPr>
      </p:sp>
      <p:sp>
        <p:nvSpPr>
          <p:cNvPr id="705" name="Google Shape;705;p76"/>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Content+ImageFull">
  <p:cSld name="Title+Content+ImageFull">
    <p:spTree>
      <p:nvGrpSpPr>
        <p:cNvPr id="1" name="Shape 706"/>
        <p:cNvGrpSpPr/>
        <p:nvPr/>
      </p:nvGrpSpPr>
      <p:grpSpPr>
        <a:xfrm>
          <a:off x="0" y="0"/>
          <a:ext cx="0" cy="0"/>
          <a:chOff x="0" y="0"/>
          <a:chExt cx="0" cy="0"/>
        </a:xfrm>
      </p:grpSpPr>
      <p:sp>
        <p:nvSpPr>
          <p:cNvPr id="707" name="Google Shape;707;p77"/>
          <p:cNvSpPr txBox="1">
            <a:spLocks noGrp="1"/>
          </p:cNvSpPr>
          <p:nvPr>
            <p:ph type="title"/>
          </p:nvPr>
        </p:nvSpPr>
        <p:spPr>
          <a:xfrm>
            <a:off x="208634" y="633245"/>
            <a:ext cx="10984645"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8" name="Google Shape;708;p77"/>
          <p:cNvSpPr txBox="1">
            <a:spLocks noGrp="1"/>
          </p:cNvSpPr>
          <p:nvPr>
            <p:ph type="body" idx="1"/>
          </p:nvPr>
        </p:nvSpPr>
        <p:spPr>
          <a:xfrm>
            <a:off x="514350" y="1304995"/>
            <a:ext cx="5323742"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838"/>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838"/>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90000"/>
              </a:lnSpc>
              <a:spcBef>
                <a:spcPts val="838"/>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298450" algn="l" rtl="0">
              <a:lnSpc>
                <a:spcPct val="90000"/>
              </a:lnSpc>
              <a:spcBef>
                <a:spcPts val="838"/>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9" name="Google Shape;709;p77"/>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710" name="Google Shape;710;p77"/>
          <p:cNvSpPr>
            <a:spLocks noGrp="1"/>
          </p:cNvSpPr>
          <p:nvPr>
            <p:ph type="pic" idx="2"/>
          </p:nvPr>
        </p:nvSpPr>
        <p:spPr>
          <a:xfrm>
            <a:off x="6096000" y="1292225"/>
            <a:ext cx="5096608" cy="4835525"/>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Content+Image">
  <p:cSld name="Title+Content+Image">
    <p:spTree>
      <p:nvGrpSpPr>
        <p:cNvPr id="1" name="Shape 711"/>
        <p:cNvGrpSpPr/>
        <p:nvPr/>
      </p:nvGrpSpPr>
      <p:grpSpPr>
        <a:xfrm>
          <a:off x="0" y="0"/>
          <a:ext cx="0" cy="0"/>
          <a:chOff x="0" y="0"/>
          <a:chExt cx="0" cy="0"/>
        </a:xfrm>
      </p:grpSpPr>
      <p:sp>
        <p:nvSpPr>
          <p:cNvPr id="712" name="Google Shape;712;p78"/>
          <p:cNvSpPr txBox="1">
            <a:spLocks noGrp="1"/>
          </p:cNvSpPr>
          <p:nvPr>
            <p:ph type="title"/>
          </p:nvPr>
        </p:nvSpPr>
        <p:spPr>
          <a:xfrm>
            <a:off x="208635" y="633245"/>
            <a:ext cx="10515600" cy="49217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13" name="Google Shape;713;p78"/>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838"/>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838"/>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23850" algn="l" rtl="0">
              <a:lnSpc>
                <a:spcPct val="90000"/>
              </a:lnSpc>
              <a:spcBef>
                <a:spcPts val="838"/>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298450" algn="l" rtl="0">
              <a:lnSpc>
                <a:spcPct val="90000"/>
              </a:lnSpc>
              <a:spcBef>
                <a:spcPts val="838"/>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838"/>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4" name="Google Shape;714;p78"/>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715" name="Google Shape;715;p78"/>
          <p:cNvSpPr>
            <a:spLocks noGrp="1"/>
          </p:cNvSpPr>
          <p:nvPr>
            <p:ph type="pic" idx="2"/>
          </p:nvPr>
        </p:nvSpPr>
        <p:spPr>
          <a:xfrm>
            <a:off x="8354662" y="3279531"/>
            <a:ext cx="3322988" cy="2865682"/>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6"/>
        <p:cNvGrpSpPr/>
        <p:nvPr/>
      </p:nvGrpSpPr>
      <p:grpSpPr>
        <a:xfrm>
          <a:off x="0" y="0"/>
          <a:ext cx="0" cy="0"/>
          <a:chOff x="0" y="0"/>
          <a:chExt cx="0" cy="0"/>
        </a:xfrm>
      </p:grpSpPr>
      <p:sp>
        <p:nvSpPr>
          <p:cNvPr id="717" name="Google Shape;717;p79"/>
          <p:cNvSpPr txBox="1">
            <a:spLocks noGrp="1"/>
          </p:cNvSpPr>
          <p:nvPr>
            <p:ph type="title"/>
          </p:nvPr>
        </p:nvSpPr>
        <p:spPr>
          <a:xfrm>
            <a:off x="560327" y="246382"/>
            <a:ext cx="10515600" cy="55020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18" name="Google Shape;718;p79"/>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9"/>
        <p:cNvGrpSpPr/>
        <p:nvPr/>
      </p:nvGrpSpPr>
      <p:grpSpPr>
        <a:xfrm>
          <a:off x="0" y="0"/>
          <a:ext cx="0" cy="0"/>
          <a:chOff x="0" y="0"/>
          <a:chExt cx="0" cy="0"/>
        </a:xfrm>
      </p:grpSpPr>
      <p:sp>
        <p:nvSpPr>
          <p:cNvPr id="720" name="Google Shape;720;p80"/>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21"/>
        <p:cNvGrpSpPr/>
        <p:nvPr/>
      </p:nvGrpSpPr>
      <p:grpSpPr>
        <a:xfrm>
          <a:off x="0" y="0"/>
          <a:ext cx="0" cy="0"/>
          <a:chOff x="0" y="0"/>
          <a:chExt cx="0" cy="0"/>
        </a:xfrm>
      </p:grpSpPr>
      <p:sp>
        <p:nvSpPr>
          <p:cNvPr id="722" name="Google Shape;722;p8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lgn="l">
              <a:lnSpc>
                <a:spcPct val="100000"/>
              </a:lnSpc>
              <a:spcBef>
                <a:spcPts val="0"/>
              </a:spcBef>
              <a:spcAft>
                <a:spcPts val="0"/>
              </a:spcAft>
              <a:buSzPts val="2800"/>
              <a:buFont typeface="Arial"/>
              <a:buNone/>
              <a:defRPr sz="1800"/>
            </a:lvl2pPr>
            <a:lvl3pPr lvl="2" algn="l">
              <a:lnSpc>
                <a:spcPct val="100000"/>
              </a:lnSpc>
              <a:spcBef>
                <a:spcPts val="0"/>
              </a:spcBef>
              <a:spcAft>
                <a:spcPts val="0"/>
              </a:spcAft>
              <a:buSzPts val="2800"/>
              <a:buFont typeface="Arial"/>
              <a:buNone/>
              <a:defRPr sz="1800"/>
            </a:lvl3pPr>
            <a:lvl4pPr lvl="3" algn="l">
              <a:lnSpc>
                <a:spcPct val="100000"/>
              </a:lnSpc>
              <a:spcBef>
                <a:spcPts val="0"/>
              </a:spcBef>
              <a:spcAft>
                <a:spcPts val="0"/>
              </a:spcAft>
              <a:buSzPts val="2800"/>
              <a:buFont typeface="Arial"/>
              <a:buNone/>
              <a:defRPr sz="1800"/>
            </a:lvl4pPr>
            <a:lvl5pPr lvl="4" algn="l">
              <a:lnSpc>
                <a:spcPct val="100000"/>
              </a:lnSpc>
              <a:spcBef>
                <a:spcPts val="0"/>
              </a:spcBef>
              <a:spcAft>
                <a:spcPts val="0"/>
              </a:spcAft>
              <a:buSzPts val="2800"/>
              <a:buFont typeface="Arial"/>
              <a:buNone/>
              <a:defRPr sz="1800"/>
            </a:lvl5pPr>
            <a:lvl6pPr lvl="5" algn="l">
              <a:lnSpc>
                <a:spcPct val="100000"/>
              </a:lnSpc>
              <a:spcBef>
                <a:spcPts val="0"/>
              </a:spcBef>
              <a:spcAft>
                <a:spcPts val="0"/>
              </a:spcAft>
              <a:buSzPts val="2800"/>
              <a:buFont typeface="Arial"/>
              <a:buNone/>
              <a:defRPr sz="1800"/>
            </a:lvl6pPr>
            <a:lvl7pPr lvl="6" algn="l">
              <a:lnSpc>
                <a:spcPct val="100000"/>
              </a:lnSpc>
              <a:spcBef>
                <a:spcPts val="0"/>
              </a:spcBef>
              <a:spcAft>
                <a:spcPts val="0"/>
              </a:spcAft>
              <a:buSzPts val="2800"/>
              <a:buFont typeface="Arial"/>
              <a:buNone/>
              <a:defRPr sz="1800"/>
            </a:lvl7pPr>
            <a:lvl8pPr lvl="7" algn="l">
              <a:lnSpc>
                <a:spcPct val="100000"/>
              </a:lnSpc>
              <a:spcBef>
                <a:spcPts val="0"/>
              </a:spcBef>
              <a:spcAft>
                <a:spcPts val="0"/>
              </a:spcAft>
              <a:buSzPts val="2800"/>
              <a:buFont typeface="Arial"/>
              <a:buNone/>
              <a:defRPr sz="1800"/>
            </a:lvl8pPr>
            <a:lvl9pPr lvl="8" algn="l">
              <a:lnSpc>
                <a:spcPct val="100000"/>
              </a:lnSpc>
              <a:spcBef>
                <a:spcPts val="0"/>
              </a:spcBef>
              <a:spcAft>
                <a:spcPts val="0"/>
              </a:spcAft>
              <a:buSzPts val="2800"/>
              <a:buFont typeface="Arial"/>
              <a:buNone/>
              <a:defRPr sz="1800"/>
            </a:lvl9pPr>
          </a:lstStyle>
          <a:p>
            <a:endParaRPr/>
          </a:p>
        </p:txBody>
      </p:sp>
      <p:sp>
        <p:nvSpPr>
          <p:cNvPr id="723" name="Google Shape;723;p8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17500" algn="l" rtl="0">
              <a:lnSpc>
                <a:spcPct val="115000"/>
              </a:lnSpc>
              <a:spcBef>
                <a:spcPts val="2133"/>
              </a:spcBef>
              <a:spcAft>
                <a:spcPts val="0"/>
              </a:spcAft>
              <a:buClr>
                <a:schemeClr val="dk1"/>
              </a:buClr>
              <a:buSzPts val="1400"/>
              <a:buFont typeface="Arial"/>
              <a:buChar char="○"/>
              <a:defRPr sz="2400" b="0" i="0" u="none" strike="noStrike" cap="none">
                <a:solidFill>
                  <a:schemeClr val="dk1"/>
                </a:solidFill>
                <a:latin typeface="Calibri"/>
                <a:ea typeface="Calibri"/>
                <a:cs typeface="Calibri"/>
                <a:sym typeface="Calibri"/>
              </a:defRPr>
            </a:lvl2pPr>
            <a:lvl3pPr marL="1371600" marR="0" lvl="2" indent="-317500" algn="l" rtl="0">
              <a:lnSpc>
                <a:spcPct val="115000"/>
              </a:lnSpc>
              <a:spcBef>
                <a:spcPts val="2133"/>
              </a:spcBef>
              <a:spcAft>
                <a:spcPts val="0"/>
              </a:spcAft>
              <a:buClr>
                <a:schemeClr val="dk1"/>
              </a:buClr>
              <a:buSzPts val="1400"/>
              <a:buFont typeface="Arial"/>
              <a:buChar char="■"/>
              <a:defRPr sz="2000" b="0" i="0" u="none" strike="noStrike" cap="none">
                <a:solidFill>
                  <a:schemeClr val="dk1"/>
                </a:solidFill>
                <a:latin typeface="Calibri"/>
                <a:ea typeface="Calibri"/>
                <a:cs typeface="Calibri"/>
                <a:sym typeface="Calibri"/>
              </a:defRPr>
            </a:lvl3pPr>
            <a:lvl4pPr marL="1828800" marR="0" lvl="3" indent="-317500" algn="l" rtl="0">
              <a:lnSpc>
                <a:spcPct val="115000"/>
              </a:lnSpc>
              <a:spcBef>
                <a:spcPts val="2133"/>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4pPr>
            <a:lvl5pPr marL="2286000" marR="0" lvl="4" indent="-317500" algn="l" rtl="0">
              <a:lnSpc>
                <a:spcPct val="115000"/>
              </a:lnSpc>
              <a:spcBef>
                <a:spcPts val="2133"/>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5pPr>
            <a:lvl6pPr marL="2743200" marR="0" lvl="5" indent="-317500" algn="l" rtl="0">
              <a:lnSpc>
                <a:spcPct val="115000"/>
              </a:lnSpc>
              <a:spcBef>
                <a:spcPts val="2133"/>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6pPr>
            <a:lvl7pPr marL="3200400" marR="0" lvl="6" indent="-317500" algn="l" rtl="0">
              <a:lnSpc>
                <a:spcPct val="115000"/>
              </a:lnSpc>
              <a:spcBef>
                <a:spcPts val="2133"/>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7pPr>
            <a:lvl8pPr marL="3657600" marR="0" lvl="7" indent="-317500" algn="l" rtl="0">
              <a:lnSpc>
                <a:spcPct val="115000"/>
              </a:lnSpc>
              <a:spcBef>
                <a:spcPts val="2133"/>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8pPr>
            <a:lvl9pPr marL="4114800" marR="0" lvl="8" indent="-317500" algn="l" rtl="0">
              <a:lnSpc>
                <a:spcPct val="115000"/>
              </a:lnSpc>
              <a:spcBef>
                <a:spcPts val="2133"/>
              </a:spcBef>
              <a:spcAft>
                <a:spcPts val="2133"/>
              </a:spcAft>
              <a:buClr>
                <a:schemeClr val="dk1"/>
              </a:buClr>
              <a:buSzPts val="14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4" name="Google Shape;724;p8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of-Module">
  <p:cSld name="End-of-Module">
    <p:spTree>
      <p:nvGrpSpPr>
        <p:cNvPr id="1" name="Shape 44"/>
        <p:cNvGrpSpPr/>
        <p:nvPr/>
      </p:nvGrpSpPr>
      <p:grpSpPr>
        <a:xfrm>
          <a:off x="0" y="0"/>
          <a:ext cx="0" cy="0"/>
          <a:chOff x="0" y="0"/>
          <a:chExt cx="0" cy="0"/>
        </a:xfrm>
      </p:grpSpPr>
      <p:pic>
        <p:nvPicPr>
          <p:cNvPr id="45" name="Google Shape;45;p60"/>
          <p:cNvPicPr preferRelativeResize="0"/>
          <p:nvPr/>
        </p:nvPicPr>
        <p:blipFill rotWithShape="1">
          <a:blip r:embed="rId2">
            <a:alphaModFix/>
          </a:blip>
          <a:srcRect/>
          <a:stretch/>
        </p:blipFill>
        <p:spPr>
          <a:xfrm flipH="1">
            <a:off x="-3134" y="1286"/>
            <a:ext cx="12191112" cy="6851405"/>
          </a:xfrm>
          <a:prstGeom prst="rect">
            <a:avLst/>
          </a:prstGeom>
          <a:noFill/>
          <a:ln>
            <a:noFill/>
          </a:ln>
        </p:spPr>
      </p:pic>
      <p:sp>
        <p:nvSpPr>
          <p:cNvPr id="46" name="Google Shape;46;p60"/>
          <p:cNvSpPr/>
          <p:nvPr/>
        </p:nvSpPr>
        <p:spPr>
          <a:xfrm>
            <a:off x="-3134" y="0"/>
            <a:ext cx="12195134" cy="29386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 name="Google Shape;47;p60"/>
          <p:cNvSpPr/>
          <p:nvPr/>
        </p:nvSpPr>
        <p:spPr>
          <a:xfrm>
            <a:off x="0" y="1447588"/>
            <a:ext cx="12192000" cy="1491049"/>
          </a:xfrm>
          <a:prstGeom prst="rect">
            <a:avLst/>
          </a:prstGeom>
          <a:solidFill>
            <a:srgbClr val="F2F2F2">
              <a:alpha val="44313"/>
            </a:srgbClr>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 name="Google Shape;48;p60"/>
          <p:cNvSpPr/>
          <p:nvPr/>
        </p:nvSpPr>
        <p:spPr>
          <a:xfrm>
            <a:off x="12075283" y="1449583"/>
            <a:ext cx="116718" cy="1489054"/>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E60141"/>
              </a:solidFill>
              <a:latin typeface="Calibri"/>
              <a:ea typeface="Calibri"/>
              <a:cs typeface="Calibri"/>
              <a:sym typeface="Calibri"/>
            </a:endParaRPr>
          </a:p>
        </p:txBody>
      </p:sp>
      <p:sp>
        <p:nvSpPr>
          <p:cNvPr id="49" name="Google Shape;49;p60"/>
          <p:cNvSpPr txBox="1"/>
          <p:nvPr/>
        </p:nvSpPr>
        <p:spPr>
          <a:xfrm>
            <a:off x="571924" y="1713956"/>
            <a:ext cx="11192183" cy="707886"/>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r>
              <a:rPr lang="en-US" sz="3200" b="0" i="0" u="none" strike="noStrike" cap="none">
                <a:solidFill>
                  <a:schemeClr val="dk1"/>
                </a:solidFill>
                <a:latin typeface="Arial"/>
                <a:ea typeface="Arial"/>
                <a:cs typeface="Arial"/>
                <a:sym typeface="Arial"/>
              </a:rPr>
              <a:t>End of Module</a:t>
            </a:r>
            <a:endParaRPr/>
          </a:p>
        </p:txBody>
      </p:sp>
      <p:sp>
        <p:nvSpPr>
          <p:cNvPr id="50" name="Google Shape;50;p60"/>
          <p:cNvSpPr txBox="1">
            <a:spLocks noGrp="1"/>
          </p:cNvSpPr>
          <p:nvPr>
            <p:ph type="body" idx="1"/>
          </p:nvPr>
        </p:nvSpPr>
        <p:spPr>
          <a:xfrm>
            <a:off x="571925" y="2422525"/>
            <a:ext cx="11192181" cy="40005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51" name="Google Shape;51;p60"/>
          <p:cNvPicPr preferRelativeResize="0"/>
          <p:nvPr/>
        </p:nvPicPr>
        <p:blipFill rotWithShape="1">
          <a:blip r:embed="rId3">
            <a:alphaModFix/>
          </a:blip>
          <a:srcRect l="16785" t="2226" r="50449" b="83699"/>
          <a:stretch/>
        </p:blipFill>
        <p:spPr>
          <a:xfrm>
            <a:off x="320948" y="207543"/>
            <a:ext cx="3992881" cy="96377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finition">
  <p:cSld name="Definition">
    <p:spTree>
      <p:nvGrpSpPr>
        <p:cNvPr id="1" name="Shape 52"/>
        <p:cNvGrpSpPr/>
        <p:nvPr/>
      </p:nvGrpSpPr>
      <p:grpSpPr>
        <a:xfrm>
          <a:off x="0" y="0"/>
          <a:ext cx="0" cy="0"/>
          <a:chOff x="0" y="0"/>
          <a:chExt cx="0" cy="0"/>
        </a:xfrm>
      </p:grpSpPr>
      <p:sp>
        <p:nvSpPr>
          <p:cNvPr id="53" name="Google Shape;53;p61"/>
          <p:cNvSpPr>
            <a:spLocks noGrp="1"/>
          </p:cNvSpPr>
          <p:nvPr>
            <p:ph type="pic" idx="2"/>
          </p:nvPr>
        </p:nvSpPr>
        <p:spPr>
          <a:xfrm>
            <a:off x="0" y="1450975"/>
            <a:ext cx="12192000" cy="2822575"/>
          </a:xfrm>
          <a:prstGeom prst="rect">
            <a:avLst/>
          </a:prstGeom>
          <a:noFill/>
          <a:ln>
            <a:noFill/>
          </a:ln>
        </p:spPr>
      </p:sp>
      <p:sp>
        <p:nvSpPr>
          <p:cNvPr id="54" name="Google Shape;54;p61"/>
          <p:cNvSpPr txBox="1">
            <a:spLocks noGrp="1"/>
          </p:cNvSpPr>
          <p:nvPr>
            <p:ph type="body" idx="1"/>
          </p:nvPr>
        </p:nvSpPr>
        <p:spPr>
          <a:xfrm>
            <a:off x="2207738" y="4565682"/>
            <a:ext cx="7375007" cy="8749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800"/>
              <a:buFont typeface="Arial"/>
              <a:buNone/>
              <a:defRPr sz="1800" b="0" i="1"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800"/>
              <a:buFont typeface="Arial"/>
              <a:buNone/>
              <a:defRPr sz="1800" b="0" i="1"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p61"/>
          <p:cNvSpPr txBox="1">
            <a:spLocks noGrp="1"/>
          </p:cNvSpPr>
          <p:nvPr>
            <p:ph type="body" idx="3"/>
          </p:nvPr>
        </p:nvSpPr>
        <p:spPr>
          <a:xfrm>
            <a:off x="207963" y="6206597"/>
            <a:ext cx="11622793" cy="3651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900"/>
              <a:buFont typeface="Arial"/>
              <a:buNone/>
              <a:defRPr sz="900" b="0" i="1"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p61"/>
          <p:cNvSpPr txBox="1">
            <a:spLocks noGrp="1"/>
          </p:cNvSpPr>
          <p:nvPr>
            <p:ph type="body" idx="4"/>
          </p:nvPr>
        </p:nvSpPr>
        <p:spPr>
          <a:xfrm>
            <a:off x="8522430" y="3132903"/>
            <a:ext cx="3308326" cy="457200"/>
          </a:xfrm>
          <a:prstGeom prst="rect">
            <a:avLst/>
          </a:prstGeom>
          <a:solidFill>
            <a:srgbClr val="7F7F7F">
              <a:alpha val="57647"/>
            </a:srgbClr>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lt1"/>
              </a:buClr>
              <a:buSzPts val="1800"/>
              <a:buFont typeface="Arial"/>
              <a:buNone/>
              <a:defRPr sz="1800"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61"/>
          <p:cNvSpPr txBox="1">
            <a:spLocks noGrp="1"/>
          </p:cNvSpPr>
          <p:nvPr>
            <p:ph type="body" idx="5"/>
          </p:nvPr>
        </p:nvSpPr>
        <p:spPr>
          <a:xfrm>
            <a:off x="8522429" y="3590102"/>
            <a:ext cx="3308327" cy="544575"/>
          </a:xfrm>
          <a:prstGeom prst="rect">
            <a:avLst/>
          </a:prstGeom>
          <a:solidFill>
            <a:srgbClr val="7F7F7F">
              <a:alpha val="57647"/>
            </a:srgbClr>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lt1"/>
              </a:buClr>
              <a:buSzPts val="1100"/>
              <a:buFont typeface="Arial"/>
              <a:buNone/>
              <a:defRPr sz="11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 name="Google Shape;58;p61"/>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59" name="Google Shape;59;p61"/>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rGraph-Infographic">
  <p:cSld name="BarGraph-Infographic">
    <p:spTree>
      <p:nvGrpSpPr>
        <p:cNvPr id="1" name="Shape 60"/>
        <p:cNvGrpSpPr/>
        <p:nvPr/>
      </p:nvGrpSpPr>
      <p:grpSpPr>
        <a:xfrm>
          <a:off x="0" y="0"/>
          <a:ext cx="0" cy="0"/>
          <a:chOff x="0" y="0"/>
          <a:chExt cx="0" cy="0"/>
        </a:xfrm>
      </p:grpSpPr>
      <p:sp>
        <p:nvSpPr>
          <p:cNvPr id="61" name="Google Shape;61;p62"/>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2" name="Google Shape;62;p62"/>
          <p:cNvSpPr/>
          <p:nvPr/>
        </p:nvSpPr>
        <p:spPr>
          <a:xfrm>
            <a:off x="2941313" y="1605063"/>
            <a:ext cx="508000" cy="3149600"/>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pSp>
        <p:nvGrpSpPr>
          <p:cNvPr id="63" name="Google Shape;63;p62"/>
          <p:cNvGrpSpPr/>
          <p:nvPr/>
        </p:nvGrpSpPr>
        <p:grpSpPr>
          <a:xfrm>
            <a:off x="638049" y="4989635"/>
            <a:ext cx="4348480" cy="128151"/>
            <a:chOff x="4800600" y="3954464"/>
            <a:chExt cx="3261360" cy="96113"/>
          </a:xfrm>
        </p:grpSpPr>
        <p:cxnSp>
          <p:nvCxnSpPr>
            <p:cNvPr id="64" name="Google Shape;64;p62"/>
            <p:cNvCxnSpPr/>
            <p:nvPr/>
          </p:nvCxnSpPr>
          <p:spPr>
            <a:xfrm>
              <a:off x="4800600" y="4004857"/>
              <a:ext cx="3261360" cy="1587"/>
            </a:xfrm>
            <a:prstGeom prst="straightConnector1">
              <a:avLst/>
            </a:prstGeom>
            <a:noFill/>
            <a:ln w="12700" cap="flat" cmpd="sng">
              <a:solidFill>
                <a:srgbClr val="CCCCCA"/>
              </a:solidFill>
              <a:prstDash val="dot"/>
              <a:miter lim="8000"/>
              <a:headEnd type="oval" w="med" len="med"/>
              <a:tailEnd type="oval" w="med" len="med"/>
            </a:ln>
          </p:spPr>
        </p:cxnSp>
        <p:sp>
          <p:nvSpPr>
            <p:cNvPr id="65" name="Google Shape;65;p62"/>
            <p:cNvSpPr/>
            <p:nvPr/>
          </p:nvSpPr>
          <p:spPr>
            <a:xfrm>
              <a:off x="4943044"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66" name="Google Shape;66;p62"/>
            <p:cNvSpPr/>
            <p:nvPr/>
          </p:nvSpPr>
          <p:spPr>
            <a:xfrm>
              <a:off x="5519116"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67" name="Google Shape;67;p62"/>
            <p:cNvSpPr/>
            <p:nvPr/>
          </p:nvSpPr>
          <p:spPr>
            <a:xfrm>
              <a:off x="6095187" y="3954464"/>
              <a:ext cx="96113" cy="96113"/>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68" name="Google Shape;68;p62"/>
            <p:cNvSpPr/>
            <p:nvPr/>
          </p:nvSpPr>
          <p:spPr>
            <a:xfrm>
              <a:off x="6671260" y="3954464"/>
              <a:ext cx="96113" cy="96113"/>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69" name="Google Shape;69;p62"/>
            <p:cNvSpPr/>
            <p:nvPr/>
          </p:nvSpPr>
          <p:spPr>
            <a:xfrm>
              <a:off x="7247332"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sp>
          <p:nvSpPr>
            <p:cNvPr id="70" name="Google Shape;70;p62"/>
            <p:cNvSpPr/>
            <p:nvPr/>
          </p:nvSpPr>
          <p:spPr>
            <a:xfrm>
              <a:off x="7823403"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Arial"/>
                <a:ea typeface="Arial"/>
                <a:cs typeface="Arial"/>
                <a:sym typeface="Arial"/>
              </a:endParaRPr>
            </a:p>
          </p:txBody>
        </p:sp>
      </p:grpSp>
      <p:sp>
        <p:nvSpPr>
          <p:cNvPr id="71" name="Google Shape;71;p62"/>
          <p:cNvSpPr/>
          <p:nvPr/>
        </p:nvSpPr>
        <p:spPr>
          <a:xfrm>
            <a:off x="638050" y="3685578"/>
            <a:ext cx="508000" cy="106908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72" name="Google Shape;72;p62"/>
          <p:cNvSpPr/>
          <p:nvPr/>
        </p:nvSpPr>
        <p:spPr>
          <a:xfrm>
            <a:off x="1406149" y="2824264"/>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73" name="Google Shape;73;p62"/>
          <p:cNvSpPr/>
          <p:nvPr/>
        </p:nvSpPr>
        <p:spPr>
          <a:xfrm>
            <a:off x="2174244" y="2417864"/>
            <a:ext cx="508000" cy="2336800"/>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74" name="Google Shape;74;p62"/>
          <p:cNvSpPr/>
          <p:nvPr/>
        </p:nvSpPr>
        <p:spPr>
          <a:xfrm>
            <a:off x="3710437" y="3266700"/>
            <a:ext cx="508000" cy="148796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75" name="Google Shape;75;p62"/>
          <p:cNvSpPr/>
          <p:nvPr/>
        </p:nvSpPr>
        <p:spPr>
          <a:xfrm>
            <a:off x="4478532" y="2824264"/>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pSp>
        <p:nvGrpSpPr>
          <p:cNvPr id="76" name="Google Shape;76;p62"/>
          <p:cNvGrpSpPr/>
          <p:nvPr/>
        </p:nvGrpSpPr>
        <p:grpSpPr>
          <a:xfrm>
            <a:off x="8797949" y="3162820"/>
            <a:ext cx="616688" cy="616688"/>
            <a:chOff x="8998834" y="3241078"/>
            <a:chExt cx="616688" cy="616688"/>
          </a:xfrm>
        </p:grpSpPr>
        <p:sp>
          <p:nvSpPr>
            <p:cNvPr id="77" name="Google Shape;77;p62"/>
            <p:cNvSpPr/>
            <p:nvPr/>
          </p:nvSpPr>
          <p:spPr>
            <a:xfrm>
              <a:off x="8998834" y="3241078"/>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8" name="Google Shape;78;p62"/>
            <p:cNvSpPr/>
            <p:nvPr/>
          </p:nvSpPr>
          <p:spPr>
            <a:xfrm>
              <a:off x="9167514" y="3404228"/>
              <a:ext cx="279327" cy="279327"/>
            </a:xfrm>
            <a:custGeom>
              <a:avLst/>
              <a:gdLst/>
              <a:ahLst/>
              <a:cxnLst/>
              <a:rect l="l" t="t" r="r" b="b"/>
              <a:pathLst>
                <a:path w="120000" h="120000" extrusionOk="0">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8"/>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24188" y="98183"/>
                  </a:moveTo>
                  <a:lnTo>
                    <a:pt x="40938" y="73050"/>
                  </a:lnTo>
                  <a:lnTo>
                    <a:pt x="49305" y="85594"/>
                  </a:lnTo>
                  <a:cubicBezTo>
                    <a:pt x="49716" y="86577"/>
                    <a:pt x="50683" y="87272"/>
                    <a:pt x="51816" y="87272"/>
                  </a:cubicBezTo>
                  <a:cubicBezTo>
                    <a:pt x="52572" y="87272"/>
                    <a:pt x="53255" y="86972"/>
                    <a:pt x="53744" y="86472"/>
                  </a:cubicBezTo>
                  <a:lnTo>
                    <a:pt x="62211" y="78011"/>
                  </a:lnTo>
                  <a:lnTo>
                    <a:pt x="74311" y="98183"/>
                  </a:lnTo>
                  <a:cubicBezTo>
                    <a:pt x="74311" y="98183"/>
                    <a:pt x="24188" y="98183"/>
                    <a:pt x="24188" y="98183"/>
                  </a:cubicBezTo>
                  <a:close/>
                  <a:moveTo>
                    <a:pt x="81622" y="99900"/>
                  </a:moveTo>
                  <a:lnTo>
                    <a:pt x="81611" y="99872"/>
                  </a:lnTo>
                  <a:cubicBezTo>
                    <a:pt x="81583" y="99816"/>
                    <a:pt x="81538" y="99772"/>
                    <a:pt x="81516" y="99716"/>
                  </a:cubicBezTo>
                  <a:lnTo>
                    <a:pt x="65261" y="72627"/>
                  </a:lnTo>
                  <a:lnTo>
                    <a:pt x="65250" y="72627"/>
                  </a:lnTo>
                  <a:cubicBezTo>
                    <a:pt x="64850" y="71622"/>
                    <a:pt x="63877" y="70911"/>
                    <a:pt x="62727" y="70911"/>
                  </a:cubicBezTo>
                  <a:cubicBezTo>
                    <a:pt x="61972" y="70911"/>
                    <a:pt x="61294" y="71216"/>
                    <a:pt x="60800" y="71711"/>
                  </a:cubicBezTo>
                  <a:lnTo>
                    <a:pt x="52205" y="80300"/>
                  </a:lnTo>
                  <a:lnTo>
                    <a:pt x="43422" y="67133"/>
                  </a:lnTo>
                  <a:cubicBezTo>
                    <a:pt x="43011" y="66150"/>
                    <a:pt x="42044" y="65455"/>
                    <a:pt x="40911" y="65455"/>
                  </a:cubicBezTo>
                  <a:cubicBezTo>
                    <a:pt x="39961" y="65455"/>
                    <a:pt x="39172" y="65966"/>
                    <a:pt x="38683" y="66700"/>
                  </a:cubicBezTo>
                  <a:lnTo>
                    <a:pt x="38638" y="66666"/>
                  </a:lnTo>
                  <a:lnTo>
                    <a:pt x="16822" y="99394"/>
                  </a:lnTo>
                  <a:lnTo>
                    <a:pt x="16866" y="99427"/>
                  </a:lnTo>
                  <a:cubicBezTo>
                    <a:pt x="16572" y="99855"/>
                    <a:pt x="16361" y="100350"/>
                    <a:pt x="16361" y="100911"/>
                  </a:cubicBezTo>
                  <a:cubicBezTo>
                    <a:pt x="16361" y="102416"/>
                    <a:pt x="17583" y="103638"/>
                    <a:pt x="19088" y="103638"/>
                  </a:cubicBezTo>
                  <a:lnTo>
                    <a:pt x="79088" y="103638"/>
                  </a:lnTo>
                  <a:cubicBezTo>
                    <a:pt x="80600" y="103638"/>
                    <a:pt x="81816" y="102416"/>
                    <a:pt x="81816" y="100911"/>
                  </a:cubicBezTo>
                  <a:cubicBezTo>
                    <a:pt x="81816" y="100550"/>
                    <a:pt x="81738" y="100216"/>
                    <a:pt x="81616" y="99905"/>
                  </a:cubicBezTo>
                  <a:cubicBezTo>
                    <a:pt x="81616" y="99905"/>
                    <a:pt x="81622" y="99900"/>
                    <a:pt x="81622" y="99900"/>
                  </a:cubicBezTo>
                  <a:close/>
                  <a:moveTo>
                    <a:pt x="27272" y="43638"/>
                  </a:moveTo>
                  <a:cubicBezTo>
                    <a:pt x="30283" y="43638"/>
                    <a:pt x="32727" y="46083"/>
                    <a:pt x="32727" y="49088"/>
                  </a:cubicBezTo>
                  <a:cubicBezTo>
                    <a:pt x="32727" y="52105"/>
                    <a:pt x="30283" y="54544"/>
                    <a:pt x="27272" y="54544"/>
                  </a:cubicBezTo>
                  <a:cubicBezTo>
                    <a:pt x="24261" y="54544"/>
                    <a:pt x="21816" y="52105"/>
                    <a:pt x="21816" y="49088"/>
                  </a:cubicBezTo>
                  <a:cubicBezTo>
                    <a:pt x="21816" y="46083"/>
                    <a:pt x="24261" y="43638"/>
                    <a:pt x="27272" y="43638"/>
                  </a:cubicBezTo>
                  <a:moveTo>
                    <a:pt x="27272" y="60000"/>
                  </a:moveTo>
                  <a:cubicBezTo>
                    <a:pt x="33300" y="60000"/>
                    <a:pt x="38183" y="55116"/>
                    <a:pt x="38183" y="49088"/>
                  </a:cubicBezTo>
                  <a:cubicBezTo>
                    <a:pt x="38183" y="43066"/>
                    <a:pt x="33300" y="38183"/>
                    <a:pt x="27272" y="38183"/>
                  </a:cubicBezTo>
                  <a:cubicBezTo>
                    <a:pt x="21250" y="38183"/>
                    <a:pt x="16361" y="43066"/>
                    <a:pt x="16361" y="49088"/>
                  </a:cubicBezTo>
                  <a:cubicBezTo>
                    <a:pt x="16361" y="55116"/>
                    <a:pt x="21250" y="60000"/>
                    <a:pt x="27272" y="60000"/>
                  </a:cubicBezTo>
                  <a:moveTo>
                    <a:pt x="92727" y="109088"/>
                  </a:moveTo>
                  <a:cubicBezTo>
                    <a:pt x="92727" y="112105"/>
                    <a:pt x="90283" y="114550"/>
                    <a:pt x="87272" y="114550"/>
                  </a:cubicBezTo>
                  <a:lnTo>
                    <a:pt x="10911" y="114550"/>
                  </a:lnTo>
                  <a:cubicBezTo>
                    <a:pt x="7900" y="114550"/>
                    <a:pt x="5455" y="112105"/>
                    <a:pt x="5455" y="109088"/>
                  </a:cubicBezTo>
                  <a:lnTo>
                    <a:pt x="5455" y="32727"/>
                  </a:lnTo>
                  <a:cubicBezTo>
                    <a:pt x="5455" y="29716"/>
                    <a:pt x="7900" y="27272"/>
                    <a:pt x="10911" y="27272"/>
                  </a:cubicBezTo>
                  <a:lnTo>
                    <a:pt x="87272" y="27272"/>
                  </a:lnTo>
                  <a:cubicBezTo>
                    <a:pt x="90283" y="27272"/>
                    <a:pt x="92727" y="29716"/>
                    <a:pt x="92727" y="32727"/>
                  </a:cubicBezTo>
                  <a:cubicBezTo>
                    <a:pt x="92727" y="32727"/>
                    <a:pt x="92727" y="109088"/>
                    <a:pt x="92727" y="109088"/>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79" name="Google Shape;79;p62"/>
          <p:cNvGrpSpPr/>
          <p:nvPr/>
        </p:nvGrpSpPr>
        <p:grpSpPr>
          <a:xfrm>
            <a:off x="8754275" y="1601639"/>
            <a:ext cx="616688" cy="616688"/>
            <a:chOff x="8998834" y="2145924"/>
            <a:chExt cx="616688" cy="616688"/>
          </a:xfrm>
        </p:grpSpPr>
        <p:sp>
          <p:nvSpPr>
            <p:cNvPr id="80" name="Google Shape;80;p62"/>
            <p:cNvSpPr/>
            <p:nvPr/>
          </p:nvSpPr>
          <p:spPr>
            <a:xfrm>
              <a:off x="8998834" y="2145924"/>
              <a:ext cx="616688" cy="616688"/>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1" name="Google Shape;81;p62"/>
            <p:cNvSpPr/>
            <p:nvPr/>
          </p:nvSpPr>
          <p:spPr>
            <a:xfrm>
              <a:off x="9167514" y="2308301"/>
              <a:ext cx="279327" cy="272980"/>
            </a:xfrm>
            <a:custGeom>
              <a:avLst/>
              <a:gdLst/>
              <a:ahLst/>
              <a:cxnLst/>
              <a:rect l="l" t="t" r="r" b="b"/>
              <a:pathLst>
                <a:path w="120000" h="120000" extrusionOk="0">
                  <a:moveTo>
                    <a:pt x="41833" y="23623"/>
                  </a:moveTo>
                  <a:lnTo>
                    <a:pt x="37111" y="20832"/>
                  </a:lnTo>
                  <a:lnTo>
                    <a:pt x="34383" y="25667"/>
                  </a:lnTo>
                  <a:lnTo>
                    <a:pt x="39111" y="28459"/>
                  </a:lnTo>
                  <a:cubicBezTo>
                    <a:pt x="39111" y="28459"/>
                    <a:pt x="41833" y="23623"/>
                    <a:pt x="41833" y="23623"/>
                  </a:cubicBezTo>
                  <a:close/>
                  <a:moveTo>
                    <a:pt x="47288" y="13953"/>
                  </a:moveTo>
                  <a:lnTo>
                    <a:pt x="42566" y="11167"/>
                  </a:lnTo>
                  <a:lnTo>
                    <a:pt x="39838" y="16002"/>
                  </a:lnTo>
                  <a:lnTo>
                    <a:pt x="44561" y="18794"/>
                  </a:lnTo>
                  <a:cubicBezTo>
                    <a:pt x="44561" y="18794"/>
                    <a:pt x="47288" y="13953"/>
                    <a:pt x="47288" y="13953"/>
                  </a:cubicBezTo>
                  <a:close/>
                  <a:moveTo>
                    <a:pt x="114544" y="47439"/>
                  </a:moveTo>
                  <a:lnTo>
                    <a:pt x="5455" y="47439"/>
                  </a:lnTo>
                  <a:lnTo>
                    <a:pt x="5455" y="36277"/>
                  </a:lnTo>
                  <a:lnTo>
                    <a:pt x="114544" y="36277"/>
                  </a:lnTo>
                  <a:cubicBezTo>
                    <a:pt x="114544" y="36277"/>
                    <a:pt x="114544" y="47439"/>
                    <a:pt x="114544" y="47439"/>
                  </a:cubicBezTo>
                  <a:close/>
                  <a:moveTo>
                    <a:pt x="103638" y="114416"/>
                  </a:moveTo>
                  <a:lnTo>
                    <a:pt x="16361" y="114416"/>
                  </a:lnTo>
                  <a:lnTo>
                    <a:pt x="16361" y="53023"/>
                  </a:lnTo>
                  <a:lnTo>
                    <a:pt x="103638" y="53023"/>
                  </a:lnTo>
                  <a:cubicBezTo>
                    <a:pt x="103638" y="53023"/>
                    <a:pt x="103638" y="114416"/>
                    <a:pt x="103638" y="114416"/>
                  </a:cubicBezTo>
                  <a:close/>
                  <a:moveTo>
                    <a:pt x="37838" y="8375"/>
                  </a:moveTo>
                  <a:cubicBezTo>
                    <a:pt x="39350" y="5707"/>
                    <a:pt x="42683" y="4790"/>
                    <a:pt x="45294" y="6332"/>
                  </a:cubicBezTo>
                  <a:lnTo>
                    <a:pt x="54744" y="11916"/>
                  </a:lnTo>
                  <a:lnTo>
                    <a:pt x="44144" y="30699"/>
                  </a:lnTo>
                  <a:lnTo>
                    <a:pt x="31994" y="30699"/>
                  </a:lnTo>
                  <a:lnTo>
                    <a:pt x="31655" y="30502"/>
                  </a:lnTo>
                  <a:lnTo>
                    <a:pt x="31544" y="30699"/>
                  </a:lnTo>
                  <a:lnTo>
                    <a:pt x="25250" y="30699"/>
                  </a:lnTo>
                  <a:cubicBezTo>
                    <a:pt x="25250" y="30699"/>
                    <a:pt x="37838" y="8375"/>
                    <a:pt x="37838" y="8375"/>
                  </a:cubicBezTo>
                  <a:close/>
                  <a:moveTo>
                    <a:pt x="86538" y="30699"/>
                  </a:moveTo>
                  <a:lnTo>
                    <a:pt x="50438" y="30699"/>
                  </a:lnTo>
                  <a:lnTo>
                    <a:pt x="59466" y="14702"/>
                  </a:lnTo>
                  <a:cubicBezTo>
                    <a:pt x="59466" y="14702"/>
                    <a:pt x="86538" y="30699"/>
                    <a:pt x="86538" y="30699"/>
                  </a:cubicBezTo>
                  <a:close/>
                  <a:moveTo>
                    <a:pt x="88500" y="15529"/>
                  </a:moveTo>
                  <a:cubicBezTo>
                    <a:pt x="91411" y="14730"/>
                    <a:pt x="94394" y="16497"/>
                    <a:pt x="95177" y="19475"/>
                  </a:cubicBezTo>
                  <a:lnTo>
                    <a:pt x="98116" y="30699"/>
                  </a:lnTo>
                  <a:lnTo>
                    <a:pt x="97444" y="30699"/>
                  </a:lnTo>
                  <a:lnTo>
                    <a:pt x="90438" y="26556"/>
                  </a:lnTo>
                  <a:lnTo>
                    <a:pt x="91322" y="26308"/>
                  </a:lnTo>
                  <a:lnTo>
                    <a:pt x="89911" y="20916"/>
                  </a:lnTo>
                  <a:lnTo>
                    <a:pt x="84644" y="22363"/>
                  </a:lnTo>
                  <a:lnTo>
                    <a:pt x="84883" y="23275"/>
                  </a:lnTo>
                  <a:lnTo>
                    <a:pt x="78200" y="19329"/>
                  </a:lnTo>
                  <a:lnTo>
                    <a:pt x="77961" y="18417"/>
                  </a:lnTo>
                  <a:cubicBezTo>
                    <a:pt x="77961" y="18417"/>
                    <a:pt x="88500" y="15529"/>
                    <a:pt x="88500" y="15529"/>
                  </a:cubicBezTo>
                  <a:close/>
                  <a:moveTo>
                    <a:pt x="114544" y="30699"/>
                  </a:moveTo>
                  <a:lnTo>
                    <a:pt x="103766" y="30699"/>
                  </a:lnTo>
                  <a:lnTo>
                    <a:pt x="100450" y="18028"/>
                  </a:lnTo>
                  <a:cubicBezTo>
                    <a:pt x="98888" y="12073"/>
                    <a:pt x="92911" y="8544"/>
                    <a:pt x="87088" y="10137"/>
                  </a:cubicBezTo>
                  <a:lnTo>
                    <a:pt x="70394" y="14719"/>
                  </a:lnTo>
                  <a:lnTo>
                    <a:pt x="48022" y="1497"/>
                  </a:lnTo>
                  <a:cubicBezTo>
                    <a:pt x="42800" y="-1581"/>
                    <a:pt x="36133" y="247"/>
                    <a:pt x="33116" y="5583"/>
                  </a:cubicBezTo>
                  <a:lnTo>
                    <a:pt x="18944" y="30699"/>
                  </a:lnTo>
                  <a:lnTo>
                    <a:pt x="5455" y="30699"/>
                  </a:lnTo>
                  <a:cubicBezTo>
                    <a:pt x="2444" y="30699"/>
                    <a:pt x="0" y="33198"/>
                    <a:pt x="0" y="36277"/>
                  </a:cubicBezTo>
                  <a:lnTo>
                    <a:pt x="0" y="47439"/>
                  </a:lnTo>
                  <a:cubicBezTo>
                    <a:pt x="0" y="50529"/>
                    <a:pt x="2444" y="53023"/>
                    <a:pt x="5455" y="53023"/>
                  </a:cubicBezTo>
                  <a:lnTo>
                    <a:pt x="10911" y="53023"/>
                  </a:lnTo>
                  <a:lnTo>
                    <a:pt x="10911" y="114416"/>
                  </a:lnTo>
                  <a:cubicBezTo>
                    <a:pt x="10911" y="117500"/>
                    <a:pt x="13350" y="120000"/>
                    <a:pt x="16361" y="120000"/>
                  </a:cubicBezTo>
                  <a:lnTo>
                    <a:pt x="103638" y="120000"/>
                  </a:lnTo>
                  <a:cubicBezTo>
                    <a:pt x="106650" y="120000"/>
                    <a:pt x="109088" y="117500"/>
                    <a:pt x="109088" y="114416"/>
                  </a:cubicBezTo>
                  <a:lnTo>
                    <a:pt x="109088" y="53023"/>
                  </a:lnTo>
                  <a:lnTo>
                    <a:pt x="114544" y="53023"/>
                  </a:lnTo>
                  <a:cubicBezTo>
                    <a:pt x="117555" y="53023"/>
                    <a:pt x="120000" y="50529"/>
                    <a:pt x="120000" y="47439"/>
                  </a:cubicBezTo>
                  <a:lnTo>
                    <a:pt x="120000" y="36277"/>
                  </a:lnTo>
                  <a:cubicBezTo>
                    <a:pt x="120000" y="33198"/>
                    <a:pt x="117555" y="30699"/>
                    <a:pt x="114544" y="30699"/>
                  </a:cubicBezTo>
                  <a:moveTo>
                    <a:pt x="43638" y="69768"/>
                  </a:moveTo>
                  <a:lnTo>
                    <a:pt x="76361" y="69768"/>
                  </a:lnTo>
                  <a:lnTo>
                    <a:pt x="76361" y="75346"/>
                  </a:lnTo>
                  <a:lnTo>
                    <a:pt x="43638" y="75346"/>
                  </a:lnTo>
                  <a:cubicBezTo>
                    <a:pt x="43638" y="75346"/>
                    <a:pt x="43638" y="69768"/>
                    <a:pt x="43638" y="69768"/>
                  </a:cubicBezTo>
                  <a:close/>
                  <a:moveTo>
                    <a:pt x="43638" y="80930"/>
                  </a:moveTo>
                  <a:lnTo>
                    <a:pt x="76361" y="80930"/>
                  </a:lnTo>
                  <a:cubicBezTo>
                    <a:pt x="79377" y="80930"/>
                    <a:pt x="81816" y="78431"/>
                    <a:pt x="81816" y="75346"/>
                  </a:cubicBezTo>
                  <a:lnTo>
                    <a:pt x="81816" y="69768"/>
                  </a:lnTo>
                  <a:cubicBezTo>
                    <a:pt x="81816" y="66684"/>
                    <a:pt x="79377" y="64184"/>
                    <a:pt x="76361" y="64184"/>
                  </a:cubicBezTo>
                  <a:lnTo>
                    <a:pt x="43638" y="64184"/>
                  </a:lnTo>
                  <a:cubicBezTo>
                    <a:pt x="40622" y="64184"/>
                    <a:pt x="38183" y="66684"/>
                    <a:pt x="38183" y="69768"/>
                  </a:cubicBezTo>
                  <a:lnTo>
                    <a:pt x="38183" y="75346"/>
                  </a:lnTo>
                  <a:cubicBezTo>
                    <a:pt x="38183" y="78431"/>
                    <a:pt x="40622" y="80930"/>
                    <a:pt x="43638" y="8093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82" name="Google Shape;82;p62"/>
          <p:cNvGrpSpPr/>
          <p:nvPr/>
        </p:nvGrpSpPr>
        <p:grpSpPr>
          <a:xfrm>
            <a:off x="5852665" y="3159323"/>
            <a:ext cx="616688" cy="616688"/>
            <a:chOff x="5866603" y="3248975"/>
            <a:chExt cx="616688" cy="616688"/>
          </a:xfrm>
        </p:grpSpPr>
        <p:sp>
          <p:nvSpPr>
            <p:cNvPr id="83" name="Google Shape;83;p62"/>
            <p:cNvSpPr/>
            <p:nvPr/>
          </p:nvSpPr>
          <p:spPr>
            <a:xfrm>
              <a:off x="5866603" y="3248975"/>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 name="Google Shape;84;p62"/>
            <p:cNvSpPr/>
            <p:nvPr/>
          </p:nvSpPr>
          <p:spPr>
            <a:xfrm>
              <a:off x="6035283" y="3417655"/>
              <a:ext cx="279327" cy="279327"/>
            </a:xfrm>
            <a:custGeom>
              <a:avLst/>
              <a:gdLst/>
              <a:ahLst/>
              <a:cxnLst/>
              <a:rect l="l" t="t" r="r" b="b"/>
              <a:pathLst>
                <a:path w="120000" h="120000" extrusionOk="0">
                  <a:moveTo>
                    <a:pt x="114544" y="109088"/>
                  </a:moveTo>
                  <a:cubicBezTo>
                    <a:pt x="114544" y="112100"/>
                    <a:pt x="112100" y="114550"/>
                    <a:pt x="109088" y="114550"/>
                  </a:cubicBezTo>
                  <a:lnTo>
                    <a:pt x="10911" y="114550"/>
                  </a:lnTo>
                  <a:cubicBezTo>
                    <a:pt x="7900" y="114550"/>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38" y="35455"/>
                  </a:moveTo>
                  <a:cubicBezTo>
                    <a:pt x="40627" y="35455"/>
                    <a:pt x="38183" y="33016"/>
                    <a:pt x="38183" y="30000"/>
                  </a:cubicBezTo>
                  <a:cubicBezTo>
                    <a:pt x="38183" y="26988"/>
                    <a:pt x="40627" y="24544"/>
                    <a:pt x="43638" y="24544"/>
                  </a:cubicBezTo>
                  <a:cubicBezTo>
                    <a:pt x="46644" y="24544"/>
                    <a:pt x="49088" y="26988"/>
                    <a:pt x="49088" y="30000"/>
                  </a:cubicBezTo>
                  <a:cubicBezTo>
                    <a:pt x="49088" y="33016"/>
                    <a:pt x="46644" y="35455"/>
                    <a:pt x="43638" y="35455"/>
                  </a:cubicBezTo>
                  <a:moveTo>
                    <a:pt x="100911" y="27272"/>
                  </a:moveTo>
                  <a:lnTo>
                    <a:pt x="54161" y="27272"/>
                  </a:lnTo>
                  <a:cubicBezTo>
                    <a:pt x="52944" y="22577"/>
                    <a:pt x="48711" y="19088"/>
                    <a:pt x="43638" y="19088"/>
                  </a:cubicBezTo>
                  <a:cubicBezTo>
                    <a:pt x="38561" y="19088"/>
                    <a:pt x="34333" y="22577"/>
                    <a:pt x="33111" y="27272"/>
                  </a:cubicBezTo>
                  <a:lnTo>
                    <a:pt x="19088" y="27272"/>
                  </a:lnTo>
                  <a:cubicBezTo>
                    <a:pt x="17583" y="27272"/>
                    <a:pt x="16361" y="28494"/>
                    <a:pt x="16361" y="30000"/>
                  </a:cubicBezTo>
                  <a:cubicBezTo>
                    <a:pt x="16361" y="31511"/>
                    <a:pt x="17583" y="32727"/>
                    <a:pt x="19088" y="32727"/>
                  </a:cubicBezTo>
                  <a:lnTo>
                    <a:pt x="33111" y="32727"/>
                  </a:lnTo>
                  <a:cubicBezTo>
                    <a:pt x="34333" y="37427"/>
                    <a:pt x="38561" y="40911"/>
                    <a:pt x="43638" y="40911"/>
                  </a:cubicBezTo>
                  <a:cubicBezTo>
                    <a:pt x="48711" y="40911"/>
                    <a:pt x="52944" y="37427"/>
                    <a:pt x="54161" y="32727"/>
                  </a:cubicBezTo>
                  <a:lnTo>
                    <a:pt x="100911" y="32727"/>
                  </a:lnTo>
                  <a:cubicBezTo>
                    <a:pt x="102416" y="32727"/>
                    <a:pt x="103638" y="31511"/>
                    <a:pt x="103638" y="30000"/>
                  </a:cubicBezTo>
                  <a:cubicBezTo>
                    <a:pt x="103638" y="28494"/>
                    <a:pt x="102416" y="27272"/>
                    <a:pt x="100911" y="27272"/>
                  </a:cubicBezTo>
                  <a:moveTo>
                    <a:pt x="81816" y="65455"/>
                  </a:moveTo>
                  <a:cubicBezTo>
                    <a:pt x="78811" y="65455"/>
                    <a:pt x="76361" y="63011"/>
                    <a:pt x="76361" y="60000"/>
                  </a:cubicBezTo>
                  <a:cubicBezTo>
                    <a:pt x="76361" y="56988"/>
                    <a:pt x="78811" y="54544"/>
                    <a:pt x="81816" y="54544"/>
                  </a:cubicBezTo>
                  <a:cubicBezTo>
                    <a:pt x="84827" y="54544"/>
                    <a:pt x="87272" y="56988"/>
                    <a:pt x="87272" y="60000"/>
                  </a:cubicBezTo>
                  <a:cubicBezTo>
                    <a:pt x="87272" y="63011"/>
                    <a:pt x="84827" y="65455"/>
                    <a:pt x="81816" y="65455"/>
                  </a:cubicBezTo>
                  <a:moveTo>
                    <a:pt x="100911" y="57277"/>
                  </a:moveTo>
                  <a:lnTo>
                    <a:pt x="92338" y="57277"/>
                  </a:lnTo>
                  <a:cubicBezTo>
                    <a:pt x="91122" y="52577"/>
                    <a:pt x="86894" y="49088"/>
                    <a:pt x="81816" y="49088"/>
                  </a:cubicBezTo>
                  <a:cubicBezTo>
                    <a:pt x="76744" y="49088"/>
                    <a:pt x="72511" y="52577"/>
                    <a:pt x="71294" y="57277"/>
                  </a:cubicBezTo>
                  <a:lnTo>
                    <a:pt x="19088" y="57277"/>
                  </a:lnTo>
                  <a:cubicBezTo>
                    <a:pt x="17583" y="57277"/>
                    <a:pt x="16361" y="58494"/>
                    <a:pt x="16361" y="60000"/>
                  </a:cubicBezTo>
                  <a:cubicBezTo>
                    <a:pt x="16361" y="61511"/>
                    <a:pt x="17583" y="62727"/>
                    <a:pt x="19088" y="62727"/>
                  </a:cubicBezTo>
                  <a:lnTo>
                    <a:pt x="71294" y="62727"/>
                  </a:lnTo>
                  <a:cubicBezTo>
                    <a:pt x="72511" y="67427"/>
                    <a:pt x="76744" y="70911"/>
                    <a:pt x="81816" y="70911"/>
                  </a:cubicBezTo>
                  <a:cubicBezTo>
                    <a:pt x="86894" y="70911"/>
                    <a:pt x="91122" y="67427"/>
                    <a:pt x="92338" y="62727"/>
                  </a:cubicBezTo>
                  <a:lnTo>
                    <a:pt x="100911" y="62727"/>
                  </a:lnTo>
                  <a:cubicBezTo>
                    <a:pt x="102416" y="62727"/>
                    <a:pt x="103638" y="61511"/>
                    <a:pt x="103638" y="60000"/>
                  </a:cubicBezTo>
                  <a:cubicBezTo>
                    <a:pt x="103638" y="58494"/>
                    <a:pt x="102416" y="57277"/>
                    <a:pt x="100911" y="57277"/>
                  </a:cubicBezTo>
                  <a:moveTo>
                    <a:pt x="54544" y="95455"/>
                  </a:moveTo>
                  <a:cubicBezTo>
                    <a:pt x="51533" y="95455"/>
                    <a:pt x="49088" y="93016"/>
                    <a:pt x="49088" y="90000"/>
                  </a:cubicBezTo>
                  <a:cubicBezTo>
                    <a:pt x="49088" y="86988"/>
                    <a:pt x="51533" y="84544"/>
                    <a:pt x="54544" y="84544"/>
                  </a:cubicBezTo>
                  <a:cubicBezTo>
                    <a:pt x="57555" y="84544"/>
                    <a:pt x="60000" y="86988"/>
                    <a:pt x="60000" y="90000"/>
                  </a:cubicBezTo>
                  <a:cubicBezTo>
                    <a:pt x="60000" y="93016"/>
                    <a:pt x="57555" y="95455"/>
                    <a:pt x="54544" y="95455"/>
                  </a:cubicBezTo>
                  <a:moveTo>
                    <a:pt x="100911" y="87272"/>
                  </a:moveTo>
                  <a:lnTo>
                    <a:pt x="65066" y="87272"/>
                  </a:lnTo>
                  <a:cubicBezTo>
                    <a:pt x="63850" y="82572"/>
                    <a:pt x="59622" y="79094"/>
                    <a:pt x="54544" y="79094"/>
                  </a:cubicBezTo>
                  <a:cubicBezTo>
                    <a:pt x="49466" y="79094"/>
                    <a:pt x="45238" y="82572"/>
                    <a:pt x="44022" y="87272"/>
                  </a:cubicBezTo>
                  <a:lnTo>
                    <a:pt x="19088" y="87272"/>
                  </a:lnTo>
                  <a:cubicBezTo>
                    <a:pt x="17583" y="87272"/>
                    <a:pt x="16361" y="88494"/>
                    <a:pt x="16361" y="90000"/>
                  </a:cubicBezTo>
                  <a:cubicBezTo>
                    <a:pt x="16361" y="91511"/>
                    <a:pt x="17583" y="92727"/>
                    <a:pt x="19088" y="92727"/>
                  </a:cubicBezTo>
                  <a:lnTo>
                    <a:pt x="44022" y="92727"/>
                  </a:lnTo>
                  <a:cubicBezTo>
                    <a:pt x="45238" y="97427"/>
                    <a:pt x="49466" y="100911"/>
                    <a:pt x="54544" y="100911"/>
                  </a:cubicBezTo>
                  <a:cubicBezTo>
                    <a:pt x="59622" y="100911"/>
                    <a:pt x="63850" y="97427"/>
                    <a:pt x="65066" y="92727"/>
                  </a:cubicBezTo>
                  <a:lnTo>
                    <a:pt x="100911" y="92727"/>
                  </a:lnTo>
                  <a:cubicBezTo>
                    <a:pt x="102416" y="92727"/>
                    <a:pt x="103638" y="91511"/>
                    <a:pt x="103638" y="90000"/>
                  </a:cubicBezTo>
                  <a:cubicBezTo>
                    <a:pt x="103638" y="88494"/>
                    <a:pt x="102416" y="87272"/>
                    <a:pt x="100911" y="87272"/>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85" name="Google Shape;85;p62"/>
          <p:cNvGrpSpPr/>
          <p:nvPr/>
        </p:nvGrpSpPr>
        <p:grpSpPr>
          <a:xfrm>
            <a:off x="8806369" y="4754662"/>
            <a:ext cx="616688" cy="616688"/>
            <a:chOff x="8998834" y="4446928"/>
            <a:chExt cx="616688" cy="616688"/>
          </a:xfrm>
        </p:grpSpPr>
        <p:sp>
          <p:nvSpPr>
            <p:cNvPr id="86" name="Google Shape;86;p62"/>
            <p:cNvSpPr/>
            <p:nvPr/>
          </p:nvSpPr>
          <p:spPr>
            <a:xfrm>
              <a:off x="8998834" y="4446928"/>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7" name="Google Shape;87;p62"/>
            <p:cNvSpPr/>
            <p:nvPr/>
          </p:nvSpPr>
          <p:spPr>
            <a:xfrm>
              <a:off x="9167514" y="4640392"/>
              <a:ext cx="279327" cy="253935"/>
            </a:xfrm>
            <a:custGeom>
              <a:avLst/>
              <a:gdLst/>
              <a:ahLst/>
              <a:cxnLst/>
              <a:rect l="l" t="t" r="r" b="b"/>
              <a:pathLst>
                <a:path w="120000" h="120000" extrusionOk="0">
                  <a:moveTo>
                    <a:pt x="92727" y="114000"/>
                  </a:moveTo>
                  <a:lnTo>
                    <a:pt x="81816" y="114000"/>
                  </a:lnTo>
                  <a:lnTo>
                    <a:pt x="81816" y="102000"/>
                  </a:lnTo>
                  <a:cubicBezTo>
                    <a:pt x="83327" y="102000"/>
                    <a:pt x="84544" y="100661"/>
                    <a:pt x="84544" y="99000"/>
                  </a:cubicBezTo>
                  <a:cubicBezTo>
                    <a:pt x="84544" y="97344"/>
                    <a:pt x="83327" y="96000"/>
                    <a:pt x="81816" y="96000"/>
                  </a:cubicBezTo>
                  <a:lnTo>
                    <a:pt x="81816" y="42000"/>
                  </a:lnTo>
                  <a:lnTo>
                    <a:pt x="92727" y="42000"/>
                  </a:lnTo>
                  <a:cubicBezTo>
                    <a:pt x="92727" y="42000"/>
                    <a:pt x="92727" y="114000"/>
                    <a:pt x="92727" y="114000"/>
                  </a:cubicBezTo>
                  <a:close/>
                  <a:moveTo>
                    <a:pt x="76361" y="96000"/>
                  </a:moveTo>
                  <a:cubicBezTo>
                    <a:pt x="74855" y="96000"/>
                    <a:pt x="73638" y="97344"/>
                    <a:pt x="73638" y="99000"/>
                  </a:cubicBezTo>
                  <a:cubicBezTo>
                    <a:pt x="73638" y="100661"/>
                    <a:pt x="74855" y="102000"/>
                    <a:pt x="76361" y="102000"/>
                  </a:cubicBezTo>
                  <a:lnTo>
                    <a:pt x="76361" y="114000"/>
                  </a:lnTo>
                  <a:lnTo>
                    <a:pt x="21816" y="114000"/>
                  </a:lnTo>
                  <a:lnTo>
                    <a:pt x="21816" y="102000"/>
                  </a:lnTo>
                  <a:cubicBezTo>
                    <a:pt x="23327" y="102000"/>
                    <a:pt x="24544" y="100661"/>
                    <a:pt x="24544" y="99000"/>
                  </a:cubicBezTo>
                  <a:cubicBezTo>
                    <a:pt x="24544" y="97344"/>
                    <a:pt x="23327" y="96000"/>
                    <a:pt x="21816" y="96000"/>
                  </a:cubicBezTo>
                  <a:lnTo>
                    <a:pt x="21816" y="42000"/>
                  </a:lnTo>
                  <a:lnTo>
                    <a:pt x="76361" y="42000"/>
                  </a:lnTo>
                  <a:cubicBezTo>
                    <a:pt x="76361" y="42000"/>
                    <a:pt x="76361" y="96000"/>
                    <a:pt x="76361" y="96000"/>
                  </a:cubicBezTo>
                  <a:close/>
                  <a:moveTo>
                    <a:pt x="16361" y="96000"/>
                  </a:moveTo>
                  <a:cubicBezTo>
                    <a:pt x="14855" y="96000"/>
                    <a:pt x="13638" y="97344"/>
                    <a:pt x="13638" y="99000"/>
                  </a:cubicBezTo>
                  <a:cubicBezTo>
                    <a:pt x="13638" y="100661"/>
                    <a:pt x="14855" y="102000"/>
                    <a:pt x="16361" y="102000"/>
                  </a:cubicBezTo>
                  <a:lnTo>
                    <a:pt x="16361" y="114000"/>
                  </a:lnTo>
                  <a:lnTo>
                    <a:pt x="5455" y="114000"/>
                  </a:lnTo>
                  <a:lnTo>
                    <a:pt x="5455" y="42000"/>
                  </a:lnTo>
                  <a:lnTo>
                    <a:pt x="16361" y="42000"/>
                  </a:lnTo>
                  <a:cubicBezTo>
                    <a:pt x="16361" y="42000"/>
                    <a:pt x="16361" y="96000"/>
                    <a:pt x="16361" y="96000"/>
                  </a:cubicBezTo>
                  <a:close/>
                  <a:moveTo>
                    <a:pt x="43638" y="30000"/>
                  </a:moveTo>
                  <a:lnTo>
                    <a:pt x="54544" y="30000"/>
                  </a:lnTo>
                  <a:cubicBezTo>
                    <a:pt x="57555" y="30000"/>
                    <a:pt x="60000" y="32688"/>
                    <a:pt x="60000" y="36005"/>
                  </a:cubicBezTo>
                  <a:lnTo>
                    <a:pt x="38183" y="36005"/>
                  </a:lnTo>
                  <a:cubicBezTo>
                    <a:pt x="38183" y="32688"/>
                    <a:pt x="40627" y="30000"/>
                    <a:pt x="43638" y="30000"/>
                  </a:cubicBezTo>
                  <a:moveTo>
                    <a:pt x="92727" y="36005"/>
                  </a:moveTo>
                  <a:lnTo>
                    <a:pt x="65455" y="36005"/>
                  </a:lnTo>
                  <a:cubicBezTo>
                    <a:pt x="65455" y="29372"/>
                    <a:pt x="60572" y="24005"/>
                    <a:pt x="54544" y="24005"/>
                  </a:cubicBezTo>
                  <a:lnTo>
                    <a:pt x="43638" y="24005"/>
                  </a:lnTo>
                  <a:cubicBezTo>
                    <a:pt x="37611" y="24005"/>
                    <a:pt x="32727" y="29372"/>
                    <a:pt x="32727" y="36005"/>
                  </a:cubicBezTo>
                  <a:lnTo>
                    <a:pt x="5455" y="36005"/>
                  </a:lnTo>
                  <a:cubicBezTo>
                    <a:pt x="2444" y="36005"/>
                    <a:pt x="0" y="38688"/>
                    <a:pt x="0" y="42000"/>
                  </a:cubicBezTo>
                  <a:lnTo>
                    <a:pt x="0" y="114000"/>
                  </a:lnTo>
                  <a:cubicBezTo>
                    <a:pt x="0" y="117311"/>
                    <a:pt x="2444" y="120000"/>
                    <a:pt x="5455" y="120000"/>
                  </a:cubicBezTo>
                  <a:lnTo>
                    <a:pt x="92727" y="120000"/>
                  </a:lnTo>
                  <a:cubicBezTo>
                    <a:pt x="95738" y="120000"/>
                    <a:pt x="98183" y="117311"/>
                    <a:pt x="98183" y="114000"/>
                  </a:cubicBezTo>
                  <a:lnTo>
                    <a:pt x="98183" y="42000"/>
                  </a:lnTo>
                  <a:cubicBezTo>
                    <a:pt x="98183" y="38688"/>
                    <a:pt x="95738" y="36005"/>
                    <a:pt x="92727" y="36005"/>
                  </a:cubicBezTo>
                  <a:moveTo>
                    <a:pt x="60000" y="12005"/>
                  </a:moveTo>
                  <a:cubicBezTo>
                    <a:pt x="60000" y="8688"/>
                    <a:pt x="62444" y="6000"/>
                    <a:pt x="65455" y="6000"/>
                  </a:cubicBezTo>
                  <a:lnTo>
                    <a:pt x="76361" y="6000"/>
                  </a:lnTo>
                  <a:cubicBezTo>
                    <a:pt x="79372" y="6000"/>
                    <a:pt x="81816" y="8688"/>
                    <a:pt x="81816" y="12005"/>
                  </a:cubicBezTo>
                  <a:cubicBezTo>
                    <a:pt x="81816" y="12005"/>
                    <a:pt x="60000" y="12005"/>
                    <a:pt x="60000" y="12005"/>
                  </a:cubicBezTo>
                  <a:close/>
                  <a:moveTo>
                    <a:pt x="114544" y="12005"/>
                  </a:moveTo>
                  <a:lnTo>
                    <a:pt x="87272" y="12005"/>
                  </a:lnTo>
                  <a:cubicBezTo>
                    <a:pt x="87272" y="5372"/>
                    <a:pt x="82388" y="0"/>
                    <a:pt x="76361" y="0"/>
                  </a:cubicBezTo>
                  <a:lnTo>
                    <a:pt x="65455" y="0"/>
                  </a:lnTo>
                  <a:cubicBezTo>
                    <a:pt x="59427" y="0"/>
                    <a:pt x="54544" y="5372"/>
                    <a:pt x="54544" y="12005"/>
                  </a:cubicBezTo>
                  <a:lnTo>
                    <a:pt x="27272" y="12005"/>
                  </a:lnTo>
                  <a:cubicBezTo>
                    <a:pt x="24261" y="12005"/>
                    <a:pt x="21816" y="14688"/>
                    <a:pt x="21816" y="18000"/>
                  </a:cubicBezTo>
                  <a:lnTo>
                    <a:pt x="21816" y="27000"/>
                  </a:lnTo>
                  <a:cubicBezTo>
                    <a:pt x="21816" y="28661"/>
                    <a:pt x="23038" y="30000"/>
                    <a:pt x="24544" y="30000"/>
                  </a:cubicBezTo>
                  <a:cubicBezTo>
                    <a:pt x="26055" y="30000"/>
                    <a:pt x="27272" y="28661"/>
                    <a:pt x="27272" y="27000"/>
                  </a:cubicBezTo>
                  <a:lnTo>
                    <a:pt x="27272" y="18000"/>
                  </a:lnTo>
                  <a:lnTo>
                    <a:pt x="114544" y="18000"/>
                  </a:lnTo>
                  <a:lnTo>
                    <a:pt x="114544" y="90005"/>
                  </a:lnTo>
                  <a:lnTo>
                    <a:pt x="106361" y="90005"/>
                  </a:lnTo>
                  <a:cubicBezTo>
                    <a:pt x="104855" y="90005"/>
                    <a:pt x="103638" y="91344"/>
                    <a:pt x="103638" y="93000"/>
                  </a:cubicBezTo>
                  <a:cubicBezTo>
                    <a:pt x="103638" y="94661"/>
                    <a:pt x="104855" y="96000"/>
                    <a:pt x="106361" y="96000"/>
                  </a:cubicBezTo>
                  <a:lnTo>
                    <a:pt x="114544" y="96000"/>
                  </a:lnTo>
                  <a:cubicBezTo>
                    <a:pt x="117555" y="96000"/>
                    <a:pt x="120000" y="93311"/>
                    <a:pt x="120000" y="90005"/>
                  </a:cubicBezTo>
                  <a:lnTo>
                    <a:pt x="120000" y="18000"/>
                  </a:lnTo>
                  <a:cubicBezTo>
                    <a:pt x="120000" y="14688"/>
                    <a:pt x="117555" y="12005"/>
                    <a:pt x="114544" y="12005"/>
                  </a:cubicBezTo>
                  <a:moveTo>
                    <a:pt x="30000" y="66005"/>
                  </a:moveTo>
                  <a:lnTo>
                    <a:pt x="35455" y="66005"/>
                  </a:lnTo>
                  <a:cubicBezTo>
                    <a:pt x="36961" y="66005"/>
                    <a:pt x="38183" y="64661"/>
                    <a:pt x="38183" y="63005"/>
                  </a:cubicBezTo>
                  <a:cubicBezTo>
                    <a:pt x="38183" y="61344"/>
                    <a:pt x="36961" y="60000"/>
                    <a:pt x="35455" y="60000"/>
                  </a:cubicBezTo>
                  <a:lnTo>
                    <a:pt x="30000" y="60000"/>
                  </a:lnTo>
                  <a:cubicBezTo>
                    <a:pt x="28494" y="60000"/>
                    <a:pt x="27272" y="61344"/>
                    <a:pt x="27272" y="63005"/>
                  </a:cubicBezTo>
                  <a:cubicBezTo>
                    <a:pt x="27272" y="64661"/>
                    <a:pt x="28494" y="66005"/>
                    <a:pt x="30000" y="66005"/>
                  </a:cubicBezTo>
                  <a:moveTo>
                    <a:pt x="30000" y="54000"/>
                  </a:moveTo>
                  <a:lnTo>
                    <a:pt x="46361" y="54000"/>
                  </a:lnTo>
                  <a:cubicBezTo>
                    <a:pt x="47872" y="54000"/>
                    <a:pt x="49088" y="52661"/>
                    <a:pt x="49088" y="51005"/>
                  </a:cubicBezTo>
                  <a:cubicBezTo>
                    <a:pt x="49088" y="49344"/>
                    <a:pt x="47872" y="48000"/>
                    <a:pt x="46361" y="48000"/>
                  </a:cubicBezTo>
                  <a:lnTo>
                    <a:pt x="30000" y="48000"/>
                  </a:lnTo>
                  <a:cubicBezTo>
                    <a:pt x="28494" y="48000"/>
                    <a:pt x="27272" y="49344"/>
                    <a:pt x="27272" y="51005"/>
                  </a:cubicBezTo>
                  <a:cubicBezTo>
                    <a:pt x="27272" y="52661"/>
                    <a:pt x="28494" y="54000"/>
                    <a:pt x="30000" y="54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88" name="Google Shape;88;p62"/>
          <p:cNvGrpSpPr/>
          <p:nvPr/>
        </p:nvGrpSpPr>
        <p:grpSpPr>
          <a:xfrm>
            <a:off x="5866603" y="1538356"/>
            <a:ext cx="616688" cy="616688"/>
            <a:chOff x="5866603" y="2153819"/>
            <a:chExt cx="616688" cy="616688"/>
          </a:xfrm>
        </p:grpSpPr>
        <p:sp>
          <p:nvSpPr>
            <p:cNvPr id="89" name="Google Shape;89;p62"/>
            <p:cNvSpPr/>
            <p:nvPr/>
          </p:nvSpPr>
          <p:spPr>
            <a:xfrm>
              <a:off x="5866603" y="2153819"/>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0" name="Google Shape;90;p62"/>
            <p:cNvSpPr/>
            <p:nvPr/>
          </p:nvSpPr>
          <p:spPr>
            <a:xfrm>
              <a:off x="6035283" y="2327251"/>
              <a:ext cx="279327" cy="254031"/>
            </a:xfrm>
            <a:custGeom>
              <a:avLst/>
              <a:gdLst/>
              <a:ahLst/>
              <a:cxnLst/>
              <a:rect l="l" t="t" r="r" b="b"/>
              <a:pathLst>
                <a:path w="120000" h="120000" extrusionOk="0">
                  <a:moveTo>
                    <a:pt x="114544" y="42031"/>
                  </a:moveTo>
                  <a:lnTo>
                    <a:pt x="75444" y="42031"/>
                  </a:lnTo>
                  <a:cubicBezTo>
                    <a:pt x="73088" y="38609"/>
                    <a:pt x="70655" y="34591"/>
                    <a:pt x="68438" y="30039"/>
                  </a:cubicBezTo>
                  <a:lnTo>
                    <a:pt x="114544" y="30039"/>
                  </a:lnTo>
                  <a:cubicBezTo>
                    <a:pt x="114544" y="30039"/>
                    <a:pt x="114544" y="42031"/>
                    <a:pt x="114544" y="42031"/>
                  </a:cubicBezTo>
                  <a:close/>
                  <a:moveTo>
                    <a:pt x="109088" y="78019"/>
                  </a:moveTo>
                  <a:lnTo>
                    <a:pt x="62727" y="78019"/>
                  </a:lnTo>
                  <a:lnTo>
                    <a:pt x="62727" y="48030"/>
                  </a:lnTo>
                  <a:lnTo>
                    <a:pt x="72722" y="48030"/>
                  </a:lnTo>
                  <a:cubicBezTo>
                    <a:pt x="77900" y="55119"/>
                    <a:pt x="82305" y="59233"/>
                    <a:pt x="82677" y="59574"/>
                  </a:cubicBezTo>
                  <a:cubicBezTo>
                    <a:pt x="83383" y="60215"/>
                    <a:pt x="84300" y="60408"/>
                    <a:pt x="85127" y="60164"/>
                  </a:cubicBezTo>
                  <a:cubicBezTo>
                    <a:pt x="85655" y="60011"/>
                    <a:pt x="86138" y="59682"/>
                    <a:pt x="86516" y="59188"/>
                  </a:cubicBezTo>
                  <a:cubicBezTo>
                    <a:pt x="87477" y="57917"/>
                    <a:pt x="87322" y="56021"/>
                    <a:pt x="86166" y="54960"/>
                  </a:cubicBezTo>
                  <a:cubicBezTo>
                    <a:pt x="86100" y="54903"/>
                    <a:pt x="83461" y="52429"/>
                    <a:pt x="79905" y="48030"/>
                  </a:cubicBezTo>
                  <a:lnTo>
                    <a:pt x="109088" y="48030"/>
                  </a:lnTo>
                  <a:cubicBezTo>
                    <a:pt x="109088" y="48030"/>
                    <a:pt x="109088" y="78019"/>
                    <a:pt x="109088" y="78019"/>
                  </a:cubicBezTo>
                  <a:close/>
                  <a:moveTo>
                    <a:pt x="109088" y="114001"/>
                  </a:moveTo>
                  <a:lnTo>
                    <a:pt x="62727" y="114001"/>
                  </a:lnTo>
                  <a:lnTo>
                    <a:pt x="62727" y="84012"/>
                  </a:lnTo>
                  <a:lnTo>
                    <a:pt x="109088" y="84012"/>
                  </a:lnTo>
                  <a:cubicBezTo>
                    <a:pt x="109088" y="84012"/>
                    <a:pt x="109088" y="114001"/>
                    <a:pt x="109088" y="114001"/>
                  </a:cubicBezTo>
                  <a:close/>
                  <a:moveTo>
                    <a:pt x="62727" y="30993"/>
                  </a:moveTo>
                  <a:cubicBezTo>
                    <a:pt x="64588" y="35062"/>
                    <a:pt x="66616" y="38751"/>
                    <a:pt x="68666" y="42031"/>
                  </a:cubicBezTo>
                  <a:lnTo>
                    <a:pt x="62727" y="42031"/>
                  </a:lnTo>
                  <a:cubicBezTo>
                    <a:pt x="62727" y="42031"/>
                    <a:pt x="62727" y="30993"/>
                    <a:pt x="62727" y="30993"/>
                  </a:cubicBezTo>
                  <a:close/>
                  <a:moveTo>
                    <a:pt x="71505" y="8405"/>
                  </a:moveTo>
                  <a:cubicBezTo>
                    <a:pt x="78027" y="4262"/>
                    <a:pt x="85755" y="5556"/>
                    <a:pt x="88772" y="11293"/>
                  </a:cubicBezTo>
                  <a:cubicBezTo>
                    <a:pt x="90794" y="15141"/>
                    <a:pt x="90127" y="19994"/>
                    <a:pt x="87527" y="24040"/>
                  </a:cubicBezTo>
                  <a:lnTo>
                    <a:pt x="65805" y="24040"/>
                  </a:lnTo>
                  <a:cubicBezTo>
                    <a:pt x="65222" y="22559"/>
                    <a:pt x="64672" y="21044"/>
                    <a:pt x="64166" y="19477"/>
                  </a:cubicBezTo>
                  <a:cubicBezTo>
                    <a:pt x="64738" y="15272"/>
                    <a:pt x="67333" y="11049"/>
                    <a:pt x="71505" y="8405"/>
                  </a:cubicBezTo>
                  <a:moveTo>
                    <a:pt x="57272" y="42031"/>
                  </a:moveTo>
                  <a:lnTo>
                    <a:pt x="51244" y="42031"/>
                  </a:lnTo>
                  <a:cubicBezTo>
                    <a:pt x="53333" y="38700"/>
                    <a:pt x="55388" y="34948"/>
                    <a:pt x="57272" y="30811"/>
                  </a:cubicBezTo>
                  <a:cubicBezTo>
                    <a:pt x="57272" y="30811"/>
                    <a:pt x="57272" y="42031"/>
                    <a:pt x="57272" y="42031"/>
                  </a:cubicBezTo>
                  <a:close/>
                  <a:moveTo>
                    <a:pt x="57272" y="78019"/>
                  </a:moveTo>
                  <a:lnTo>
                    <a:pt x="10911" y="78019"/>
                  </a:lnTo>
                  <a:lnTo>
                    <a:pt x="10911" y="48030"/>
                  </a:lnTo>
                  <a:lnTo>
                    <a:pt x="40011" y="48030"/>
                  </a:lnTo>
                  <a:cubicBezTo>
                    <a:pt x="36461" y="52429"/>
                    <a:pt x="33816" y="54903"/>
                    <a:pt x="33750" y="54960"/>
                  </a:cubicBezTo>
                  <a:cubicBezTo>
                    <a:pt x="32594" y="56021"/>
                    <a:pt x="32438" y="57917"/>
                    <a:pt x="33400" y="59188"/>
                  </a:cubicBezTo>
                  <a:cubicBezTo>
                    <a:pt x="33777" y="59682"/>
                    <a:pt x="34261" y="60011"/>
                    <a:pt x="34783" y="60164"/>
                  </a:cubicBezTo>
                  <a:cubicBezTo>
                    <a:pt x="35616" y="60408"/>
                    <a:pt x="36527" y="60215"/>
                    <a:pt x="37238" y="59574"/>
                  </a:cubicBezTo>
                  <a:cubicBezTo>
                    <a:pt x="37611" y="59233"/>
                    <a:pt x="42016" y="55119"/>
                    <a:pt x="47194" y="48030"/>
                  </a:cubicBezTo>
                  <a:lnTo>
                    <a:pt x="57272" y="48030"/>
                  </a:lnTo>
                  <a:cubicBezTo>
                    <a:pt x="57272" y="48030"/>
                    <a:pt x="57272" y="78019"/>
                    <a:pt x="57272" y="78019"/>
                  </a:cubicBezTo>
                  <a:close/>
                  <a:moveTo>
                    <a:pt x="57272" y="114001"/>
                  </a:moveTo>
                  <a:lnTo>
                    <a:pt x="10911" y="114001"/>
                  </a:lnTo>
                  <a:lnTo>
                    <a:pt x="10911" y="84012"/>
                  </a:lnTo>
                  <a:lnTo>
                    <a:pt x="57272" y="84012"/>
                  </a:lnTo>
                  <a:cubicBezTo>
                    <a:pt x="57272" y="84012"/>
                    <a:pt x="57272" y="114001"/>
                    <a:pt x="57272" y="114001"/>
                  </a:cubicBezTo>
                  <a:close/>
                  <a:moveTo>
                    <a:pt x="5455" y="42031"/>
                  </a:moveTo>
                  <a:lnTo>
                    <a:pt x="5455" y="30039"/>
                  </a:lnTo>
                  <a:lnTo>
                    <a:pt x="51477" y="30039"/>
                  </a:lnTo>
                  <a:cubicBezTo>
                    <a:pt x="49261" y="34591"/>
                    <a:pt x="46827" y="38609"/>
                    <a:pt x="44472" y="42031"/>
                  </a:cubicBezTo>
                  <a:cubicBezTo>
                    <a:pt x="44472" y="42031"/>
                    <a:pt x="5455" y="42031"/>
                    <a:pt x="5455" y="42031"/>
                  </a:cubicBezTo>
                  <a:close/>
                  <a:moveTo>
                    <a:pt x="31144" y="11293"/>
                  </a:moveTo>
                  <a:cubicBezTo>
                    <a:pt x="34155" y="5561"/>
                    <a:pt x="41888" y="4262"/>
                    <a:pt x="48411" y="8405"/>
                  </a:cubicBezTo>
                  <a:cubicBezTo>
                    <a:pt x="52583" y="11055"/>
                    <a:pt x="55172" y="15278"/>
                    <a:pt x="55750" y="19483"/>
                  </a:cubicBezTo>
                  <a:cubicBezTo>
                    <a:pt x="55244" y="21044"/>
                    <a:pt x="54694" y="22559"/>
                    <a:pt x="54111" y="24040"/>
                  </a:cubicBezTo>
                  <a:lnTo>
                    <a:pt x="32388" y="24040"/>
                  </a:lnTo>
                  <a:cubicBezTo>
                    <a:pt x="29788" y="19994"/>
                    <a:pt x="29122" y="15141"/>
                    <a:pt x="31144" y="11293"/>
                  </a:cubicBezTo>
                  <a:moveTo>
                    <a:pt x="114544" y="24040"/>
                  </a:moveTo>
                  <a:lnTo>
                    <a:pt x="93744" y="24040"/>
                  </a:lnTo>
                  <a:cubicBezTo>
                    <a:pt x="95883" y="18870"/>
                    <a:pt x="96022" y="13110"/>
                    <a:pt x="93494" y="8291"/>
                  </a:cubicBezTo>
                  <a:cubicBezTo>
                    <a:pt x="88972" y="-306"/>
                    <a:pt x="77911" y="-2587"/>
                    <a:pt x="68777" y="3206"/>
                  </a:cubicBezTo>
                  <a:cubicBezTo>
                    <a:pt x="65261" y="5442"/>
                    <a:pt x="62650" y="8575"/>
                    <a:pt x="60916" y="12043"/>
                  </a:cubicBezTo>
                  <a:cubicBezTo>
                    <a:pt x="60827" y="12003"/>
                    <a:pt x="60761" y="11935"/>
                    <a:pt x="60666" y="11906"/>
                  </a:cubicBezTo>
                  <a:cubicBezTo>
                    <a:pt x="60605" y="11889"/>
                    <a:pt x="60550" y="11901"/>
                    <a:pt x="60488" y="11889"/>
                  </a:cubicBezTo>
                  <a:cubicBezTo>
                    <a:pt x="60338" y="11855"/>
                    <a:pt x="60188" y="11855"/>
                    <a:pt x="60033" y="11850"/>
                  </a:cubicBezTo>
                  <a:cubicBezTo>
                    <a:pt x="59900" y="11855"/>
                    <a:pt x="59772" y="11855"/>
                    <a:pt x="59638" y="11878"/>
                  </a:cubicBezTo>
                  <a:cubicBezTo>
                    <a:pt x="59511" y="11895"/>
                    <a:pt x="59383" y="11861"/>
                    <a:pt x="59250" y="11906"/>
                  </a:cubicBezTo>
                  <a:cubicBezTo>
                    <a:pt x="59155" y="11935"/>
                    <a:pt x="59088" y="12003"/>
                    <a:pt x="59000" y="12043"/>
                  </a:cubicBezTo>
                  <a:cubicBezTo>
                    <a:pt x="57261" y="8575"/>
                    <a:pt x="54650" y="5442"/>
                    <a:pt x="51138" y="3212"/>
                  </a:cubicBezTo>
                  <a:cubicBezTo>
                    <a:pt x="42005" y="-2587"/>
                    <a:pt x="30938" y="-306"/>
                    <a:pt x="26416" y="8291"/>
                  </a:cubicBezTo>
                  <a:cubicBezTo>
                    <a:pt x="23894" y="13110"/>
                    <a:pt x="24027" y="18870"/>
                    <a:pt x="26172" y="24040"/>
                  </a:cubicBezTo>
                  <a:lnTo>
                    <a:pt x="5455" y="24040"/>
                  </a:lnTo>
                  <a:cubicBezTo>
                    <a:pt x="2444" y="24040"/>
                    <a:pt x="0" y="26725"/>
                    <a:pt x="0" y="30039"/>
                  </a:cubicBezTo>
                  <a:lnTo>
                    <a:pt x="0" y="42031"/>
                  </a:lnTo>
                  <a:cubicBezTo>
                    <a:pt x="0" y="45346"/>
                    <a:pt x="2444" y="48030"/>
                    <a:pt x="5455" y="48030"/>
                  </a:cubicBezTo>
                  <a:lnTo>
                    <a:pt x="5455" y="114001"/>
                  </a:lnTo>
                  <a:cubicBezTo>
                    <a:pt x="5455" y="117315"/>
                    <a:pt x="7900" y="120000"/>
                    <a:pt x="10911" y="120000"/>
                  </a:cubicBezTo>
                  <a:lnTo>
                    <a:pt x="109088" y="120000"/>
                  </a:lnTo>
                  <a:cubicBezTo>
                    <a:pt x="112100" y="120000"/>
                    <a:pt x="114544" y="117315"/>
                    <a:pt x="114544" y="114001"/>
                  </a:cubicBezTo>
                  <a:lnTo>
                    <a:pt x="114544" y="48030"/>
                  </a:lnTo>
                  <a:cubicBezTo>
                    <a:pt x="117555" y="48030"/>
                    <a:pt x="120000" y="45346"/>
                    <a:pt x="120000" y="42031"/>
                  </a:cubicBezTo>
                  <a:lnTo>
                    <a:pt x="120000" y="30039"/>
                  </a:lnTo>
                  <a:cubicBezTo>
                    <a:pt x="120000" y="26725"/>
                    <a:pt x="117555" y="24040"/>
                    <a:pt x="114544" y="2404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grpSp>
        <p:nvGrpSpPr>
          <p:cNvPr id="91" name="Google Shape;91;p62"/>
          <p:cNvGrpSpPr/>
          <p:nvPr/>
        </p:nvGrpSpPr>
        <p:grpSpPr>
          <a:xfrm>
            <a:off x="5884007" y="4735486"/>
            <a:ext cx="616688" cy="616688"/>
            <a:chOff x="5866603" y="4454825"/>
            <a:chExt cx="616688" cy="616688"/>
          </a:xfrm>
        </p:grpSpPr>
        <p:sp>
          <p:nvSpPr>
            <p:cNvPr id="92" name="Google Shape;92;p62"/>
            <p:cNvSpPr/>
            <p:nvPr/>
          </p:nvSpPr>
          <p:spPr>
            <a:xfrm>
              <a:off x="5866603" y="4454825"/>
              <a:ext cx="616688" cy="616688"/>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3" name="Google Shape;93;p62"/>
            <p:cNvSpPr/>
            <p:nvPr/>
          </p:nvSpPr>
          <p:spPr>
            <a:xfrm>
              <a:off x="6035283" y="4615000"/>
              <a:ext cx="279327" cy="279327"/>
            </a:xfrm>
            <a:custGeom>
              <a:avLst/>
              <a:gdLst/>
              <a:ahLst/>
              <a:cxnLst/>
              <a:rect l="l" t="t" r="r" b="b"/>
              <a:pathLst>
                <a:path w="120000" h="120000" extrusionOk="0">
                  <a:moveTo>
                    <a:pt x="53216" y="94688"/>
                  </a:moveTo>
                  <a:cubicBezTo>
                    <a:pt x="52377" y="95411"/>
                    <a:pt x="51400" y="95966"/>
                    <a:pt x="50277" y="96355"/>
                  </a:cubicBezTo>
                  <a:cubicBezTo>
                    <a:pt x="49161" y="96750"/>
                    <a:pt x="47977" y="96944"/>
                    <a:pt x="46738" y="96944"/>
                  </a:cubicBezTo>
                  <a:cubicBezTo>
                    <a:pt x="43816" y="96944"/>
                    <a:pt x="41600" y="96044"/>
                    <a:pt x="40077" y="94255"/>
                  </a:cubicBezTo>
                  <a:cubicBezTo>
                    <a:pt x="38561" y="92466"/>
                    <a:pt x="37761" y="90144"/>
                    <a:pt x="37677" y="87305"/>
                  </a:cubicBezTo>
                  <a:lnTo>
                    <a:pt x="32577" y="87305"/>
                  </a:lnTo>
                  <a:cubicBezTo>
                    <a:pt x="32538" y="89566"/>
                    <a:pt x="32850" y="91588"/>
                    <a:pt x="33511" y="93361"/>
                  </a:cubicBezTo>
                  <a:cubicBezTo>
                    <a:pt x="34172" y="95127"/>
                    <a:pt x="35116" y="96627"/>
                    <a:pt x="36361" y="97838"/>
                  </a:cubicBezTo>
                  <a:cubicBezTo>
                    <a:pt x="37594" y="99055"/>
                    <a:pt x="39100" y="99972"/>
                    <a:pt x="40861" y="100588"/>
                  </a:cubicBezTo>
                  <a:cubicBezTo>
                    <a:pt x="42616" y="101211"/>
                    <a:pt x="44577" y="101516"/>
                    <a:pt x="46738" y="101516"/>
                  </a:cubicBezTo>
                  <a:cubicBezTo>
                    <a:pt x="48738" y="101516"/>
                    <a:pt x="50627" y="101238"/>
                    <a:pt x="52411" y="100683"/>
                  </a:cubicBezTo>
                  <a:cubicBezTo>
                    <a:pt x="54188" y="100127"/>
                    <a:pt x="55738" y="99294"/>
                    <a:pt x="57061" y="98177"/>
                  </a:cubicBezTo>
                  <a:cubicBezTo>
                    <a:pt x="58383" y="97066"/>
                    <a:pt x="59427" y="95677"/>
                    <a:pt x="60205" y="94011"/>
                  </a:cubicBezTo>
                  <a:cubicBezTo>
                    <a:pt x="60988" y="92338"/>
                    <a:pt x="61377" y="90416"/>
                    <a:pt x="61377" y="88227"/>
                  </a:cubicBezTo>
                  <a:cubicBezTo>
                    <a:pt x="61377" y="85594"/>
                    <a:pt x="60750" y="83305"/>
                    <a:pt x="59488" y="81366"/>
                  </a:cubicBezTo>
                  <a:cubicBezTo>
                    <a:pt x="58227" y="79433"/>
                    <a:pt x="56300" y="78177"/>
                    <a:pt x="53700" y="77600"/>
                  </a:cubicBezTo>
                  <a:lnTo>
                    <a:pt x="53700" y="77477"/>
                  </a:lnTo>
                  <a:cubicBezTo>
                    <a:pt x="55377" y="76694"/>
                    <a:pt x="56777" y="75538"/>
                    <a:pt x="57900" y="74016"/>
                  </a:cubicBezTo>
                  <a:cubicBezTo>
                    <a:pt x="59022" y="72488"/>
                    <a:pt x="59577" y="70744"/>
                    <a:pt x="59577" y="68761"/>
                  </a:cubicBezTo>
                  <a:cubicBezTo>
                    <a:pt x="59577" y="66744"/>
                    <a:pt x="59250" y="64988"/>
                    <a:pt x="58588" y="63511"/>
                  </a:cubicBezTo>
                  <a:cubicBezTo>
                    <a:pt x="57927" y="62027"/>
                    <a:pt x="57016" y="60811"/>
                    <a:pt x="55861" y="59866"/>
                  </a:cubicBezTo>
                  <a:cubicBezTo>
                    <a:pt x="54700" y="58916"/>
                    <a:pt x="53327" y="58205"/>
                    <a:pt x="51750" y="57733"/>
                  </a:cubicBezTo>
                  <a:cubicBezTo>
                    <a:pt x="50166" y="57255"/>
                    <a:pt x="48455" y="57022"/>
                    <a:pt x="46616" y="57022"/>
                  </a:cubicBezTo>
                  <a:cubicBezTo>
                    <a:pt x="44500" y="57022"/>
                    <a:pt x="42627" y="57366"/>
                    <a:pt x="41011" y="58072"/>
                  </a:cubicBezTo>
                  <a:cubicBezTo>
                    <a:pt x="39388" y="58772"/>
                    <a:pt x="38038" y="59738"/>
                    <a:pt x="36961" y="60977"/>
                  </a:cubicBezTo>
                  <a:cubicBezTo>
                    <a:pt x="35883" y="62211"/>
                    <a:pt x="35050" y="63700"/>
                    <a:pt x="34466" y="65427"/>
                  </a:cubicBezTo>
                  <a:cubicBezTo>
                    <a:pt x="33888" y="67155"/>
                    <a:pt x="33555" y="69072"/>
                    <a:pt x="33477" y="71172"/>
                  </a:cubicBezTo>
                  <a:lnTo>
                    <a:pt x="38577" y="71172"/>
                  </a:lnTo>
                  <a:cubicBezTo>
                    <a:pt x="38577" y="69894"/>
                    <a:pt x="38733" y="68683"/>
                    <a:pt x="39061" y="67527"/>
                  </a:cubicBezTo>
                  <a:cubicBezTo>
                    <a:pt x="39377" y="66372"/>
                    <a:pt x="39872" y="65366"/>
                    <a:pt x="40533" y="64500"/>
                  </a:cubicBezTo>
                  <a:cubicBezTo>
                    <a:pt x="41188" y="63633"/>
                    <a:pt x="42027" y="62944"/>
                    <a:pt x="43050" y="62427"/>
                  </a:cubicBezTo>
                  <a:cubicBezTo>
                    <a:pt x="44066" y="61911"/>
                    <a:pt x="45261" y="61655"/>
                    <a:pt x="46616" y="61655"/>
                  </a:cubicBezTo>
                  <a:cubicBezTo>
                    <a:pt x="48777" y="61655"/>
                    <a:pt x="50577" y="62244"/>
                    <a:pt x="52022" y="63416"/>
                  </a:cubicBezTo>
                  <a:cubicBezTo>
                    <a:pt x="53461" y="64594"/>
                    <a:pt x="54177" y="66350"/>
                    <a:pt x="54177" y="68700"/>
                  </a:cubicBezTo>
                  <a:cubicBezTo>
                    <a:pt x="54177" y="69855"/>
                    <a:pt x="53961" y="70883"/>
                    <a:pt x="53522" y="71788"/>
                  </a:cubicBezTo>
                  <a:cubicBezTo>
                    <a:pt x="53077" y="72700"/>
                    <a:pt x="52488" y="73450"/>
                    <a:pt x="51750" y="74050"/>
                  </a:cubicBezTo>
                  <a:cubicBezTo>
                    <a:pt x="51011" y="74644"/>
                    <a:pt x="50150" y="75094"/>
                    <a:pt x="49172" y="75411"/>
                  </a:cubicBezTo>
                  <a:cubicBezTo>
                    <a:pt x="48188" y="75716"/>
                    <a:pt x="47155" y="75872"/>
                    <a:pt x="46077" y="75872"/>
                  </a:cubicBezTo>
                  <a:lnTo>
                    <a:pt x="44400" y="75872"/>
                  </a:lnTo>
                  <a:cubicBezTo>
                    <a:pt x="44238" y="75872"/>
                    <a:pt x="44055" y="75850"/>
                    <a:pt x="43861" y="75805"/>
                  </a:cubicBezTo>
                  <a:lnTo>
                    <a:pt x="43861" y="80261"/>
                  </a:lnTo>
                  <a:cubicBezTo>
                    <a:pt x="44816" y="80133"/>
                    <a:pt x="45838" y="80072"/>
                    <a:pt x="46916" y="80072"/>
                  </a:cubicBezTo>
                  <a:cubicBezTo>
                    <a:pt x="48200" y="80072"/>
                    <a:pt x="49388" y="80244"/>
                    <a:pt x="50488" y="80594"/>
                  </a:cubicBezTo>
                  <a:cubicBezTo>
                    <a:pt x="51588" y="80950"/>
                    <a:pt x="52538" y="81483"/>
                    <a:pt x="53338" y="82205"/>
                  </a:cubicBezTo>
                  <a:cubicBezTo>
                    <a:pt x="54138" y="82927"/>
                    <a:pt x="54777" y="83811"/>
                    <a:pt x="55261" y="84861"/>
                  </a:cubicBezTo>
                  <a:cubicBezTo>
                    <a:pt x="55738" y="85911"/>
                    <a:pt x="55977" y="87122"/>
                    <a:pt x="55977" y="88477"/>
                  </a:cubicBezTo>
                  <a:cubicBezTo>
                    <a:pt x="55977" y="89794"/>
                    <a:pt x="55727" y="90983"/>
                    <a:pt x="55227" y="92027"/>
                  </a:cubicBezTo>
                  <a:cubicBezTo>
                    <a:pt x="54727" y="93077"/>
                    <a:pt x="54061" y="93966"/>
                    <a:pt x="53216" y="94688"/>
                  </a:cubicBezTo>
                  <a:moveTo>
                    <a:pt x="79205" y="100838"/>
                  </a:moveTo>
                  <a:lnTo>
                    <a:pt x="84305" y="100838"/>
                  </a:lnTo>
                  <a:lnTo>
                    <a:pt x="84305" y="57022"/>
                  </a:lnTo>
                  <a:lnTo>
                    <a:pt x="80405" y="57022"/>
                  </a:lnTo>
                  <a:cubicBezTo>
                    <a:pt x="80122" y="58672"/>
                    <a:pt x="79605" y="60027"/>
                    <a:pt x="78844" y="61100"/>
                  </a:cubicBezTo>
                  <a:cubicBezTo>
                    <a:pt x="78083" y="62172"/>
                    <a:pt x="77155" y="63016"/>
                    <a:pt x="76055" y="63633"/>
                  </a:cubicBezTo>
                  <a:cubicBezTo>
                    <a:pt x="74955" y="64250"/>
                    <a:pt x="73727" y="64672"/>
                    <a:pt x="72366" y="64900"/>
                  </a:cubicBezTo>
                  <a:cubicBezTo>
                    <a:pt x="71005" y="65127"/>
                    <a:pt x="69605" y="65238"/>
                    <a:pt x="68166" y="65238"/>
                  </a:cubicBezTo>
                  <a:lnTo>
                    <a:pt x="68166" y="69438"/>
                  </a:lnTo>
                  <a:lnTo>
                    <a:pt x="79205" y="69438"/>
                  </a:lnTo>
                  <a:cubicBezTo>
                    <a:pt x="79205" y="69438"/>
                    <a:pt x="79205" y="100838"/>
                    <a:pt x="79205" y="100838"/>
                  </a:cubicBezTo>
                  <a:close/>
                  <a:moveTo>
                    <a:pt x="114544" y="38183"/>
                  </a:moveTo>
                  <a:lnTo>
                    <a:pt x="5455" y="38183"/>
                  </a:lnTo>
                  <a:lnTo>
                    <a:pt x="5455" y="21822"/>
                  </a:lnTo>
                  <a:cubicBezTo>
                    <a:pt x="5455" y="18805"/>
                    <a:pt x="7894" y="16361"/>
                    <a:pt x="10911" y="16361"/>
                  </a:cubicBezTo>
                  <a:lnTo>
                    <a:pt x="21816" y="16361"/>
                  </a:lnTo>
                  <a:lnTo>
                    <a:pt x="21816" y="24544"/>
                  </a:lnTo>
                  <a:cubicBezTo>
                    <a:pt x="21816" y="26055"/>
                    <a:pt x="23038" y="27272"/>
                    <a:pt x="24544" y="27272"/>
                  </a:cubicBezTo>
                  <a:cubicBezTo>
                    <a:pt x="26055" y="27272"/>
                    <a:pt x="27272" y="26055"/>
                    <a:pt x="27272" y="24544"/>
                  </a:cubicBezTo>
                  <a:lnTo>
                    <a:pt x="27272" y="16361"/>
                  </a:lnTo>
                  <a:lnTo>
                    <a:pt x="92727" y="16361"/>
                  </a:lnTo>
                  <a:lnTo>
                    <a:pt x="92727" y="24544"/>
                  </a:lnTo>
                  <a:cubicBezTo>
                    <a:pt x="92727" y="26055"/>
                    <a:pt x="93944" y="27272"/>
                    <a:pt x="95455" y="27272"/>
                  </a:cubicBezTo>
                  <a:cubicBezTo>
                    <a:pt x="96961" y="27272"/>
                    <a:pt x="98183" y="26055"/>
                    <a:pt x="98183" y="24544"/>
                  </a:cubicBezTo>
                  <a:lnTo>
                    <a:pt x="98183" y="16361"/>
                  </a:lnTo>
                  <a:lnTo>
                    <a:pt x="109088" y="16361"/>
                  </a:lnTo>
                  <a:cubicBezTo>
                    <a:pt x="112105" y="16361"/>
                    <a:pt x="114544" y="18805"/>
                    <a:pt x="114544" y="21822"/>
                  </a:cubicBezTo>
                  <a:cubicBezTo>
                    <a:pt x="114544" y="21822"/>
                    <a:pt x="114544" y="38183"/>
                    <a:pt x="114544" y="38183"/>
                  </a:cubicBezTo>
                  <a:close/>
                  <a:moveTo>
                    <a:pt x="114544" y="109088"/>
                  </a:moveTo>
                  <a:cubicBezTo>
                    <a:pt x="114544" y="112105"/>
                    <a:pt x="112105" y="114544"/>
                    <a:pt x="109088" y="114544"/>
                  </a:cubicBezTo>
                  <a:lnTo>
                    <a:pt x="10911" y="114544"/>
                  </a:lnTo>
                  <a:cubicBezTo>
                    <a:pt x="7894" y="114544"/>
                    <a:pt x="5455" y="112105"/>
                    <a:pt x="5455" y="109088"/>
                  </a:cubicBezTo>
                  <a:lnTo>
                    <a:pt x="5455" y="43638"/>
                  </a:lnTo>
                  <a:lnTo>
                    <a:pt x="114544" y="43638"/>
                  </a:lnTo>
                  <a:cubicBezTo>
                    <a:pt x="114544" y="43638"/>
                    <a:pt x="114544" y="109088"/>
                    <a:pt x="114544" y="109088"/>
                  </a:cubicBezTo>
                  <a:close/>
                  <a:moveTo>
                    <a:pt x="109088" y="10911"/>
                  </a:moveTo>
                  <a:lnTo>
                    <a:pt x="98183" y="10911"/>
                  </a:lnTo>
                  <a:lnTo>
                    <a:pt x="98183" y="2727"/>
                  </a:lnTo>
                  <a:cubicBezTo>
                    <a:pt x="98183" y="1222"/>
                    <a:pt x="96961" y="0"/>
                    <a:pt x="95455" y="0"/>
                  </a:cubicBezTo>
                  <a:cubicBezTo>
                    <a:pt x="93944" y="0"/>
                    <a:pt x="92727" y="1222"/>
                    <a:pt x="92727" y="2727"/>
                  </a:cubicBezTo>
                  <a:lnTo>
                    <a:pt x="92727" y="10911"/>
                  </a:lnTo>
                  <a:lnTo>
                    <a:pt x="27272" y="10911"/>
                  </a:lnTo>
                  <a:lnTo>
                    <a:pt x="27272" y="2727"/>
                  </a:lnTo>
                  <a:cubicBezTo>
                    <a:pt x="27272" y="1222"/>
                    <a:pt x="26055" y="0"/>
                    <a:pt x="24544" y="0"/>
                  </a:cubicBezTo>
                  <a:cubicBezTo>
                    <a:pt x="23038" y="0"/>
                    <a:pt x="21816" y="1222"/>
                    <a:pt x="21816" y="2727"/>
                  </a:cubicBezTo>
                  <a:lnTo>
                    <a:pt x="21816" y="10911"/>
                  </a:lnTo>
                  <a:lnTo>
                    <a:pt x="10911" y="10911"/>
                  </a:lnTo>
                  <a:cubicBezTo>
                    <a:pt x="4883" y="10911"/>
                    <a:pt x="0" y="15794"/>
                    <a:pt x="0" y="21822"/>
                  </a:cubicBezTo>
                  <a:lnTo>
                    <a:pt x="0" y="109088"/>
                  </a:lnTo>
                  <a:cubicBezTo>
                    <a:pt x="0" y="115116"/>
                    <a:pt x="4883" y="120000"/>
                    <a:pt x="10911" y="120000"/>
                  </a:cubicBezTo>
                  <a:lnTo>
                    <a:pt x="109088" y="120000"/>
                  </a:lnTo>
                  <a:cubicBezTo>
                    <a:pt x="115116" y="120000"/>
                    <a:pt x="120000" y="115116"/>
                    <a:pt x="120000" y="109088"/>
                  </a:cubicBezTo>
                  <a:lnTo>
                    <a:pt x="120000" y="21822"/>
                  </a:lnTo>
                  <a:cubicBezTo>
                    <a:pt x="120000" y="15794"/>
                    <a:pt x="115116" y="10911"/>
                    <a:pt x="109088" y="1091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grpSp>
      <p:sp>
        <p:nvSpPr>
          <p:cNvPr id="94" name="Google Shape;94;p62"/>
          <p:cNvSpPr txBox="1">
            <a:spLocks noGrp="1"/>
          </p:cNvSpPr>
          <p:nvPr>
            <p:ph type="body" idx="1"/>
          </p:nvPr>
        </p:nvSpPr>
        <p:spPr>
          <a:xfrm>
            <a:off x="329371" y="5238565"/>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62"/>
          <p:cNvSpPr txBox="1">
            <a:spLocks noGrp="1"/>
          </p:cNvSpPr>
          <p:nvPr>
            <p:ph type="body" idx="2"/>
          </p:nvPr>
        </p:nvSpPr>
        <p:spPr>
          <a:xfrm>
            <a:off x="1164931" y="5238565"/>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 name="Google Shape;96;p62"/>
          <p:cNvSpPr txBox="1">
            <a:spLocks noGrp="1"/>
          </p:cNvSpPr>
          <p:nvPr>
            <p:ph type="body" idx="3"/>
          </p:nvPr>
        </p:nvSpPr>
        <p:spPr>
          <a:xfrm>
            <a:off x="2004882" y="5238565"/>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 name="Google Shape;97;p62"/>
          <p:cNvSpPr txBox="1">
            <a:spLocks noGrp="1"/>
          </p:cNvSpPr>
          <p:nvPr>
            <p:ph type="body" idx="4"/>
          </p:nvPr>
        </p:nvSpPr>
        <p:spPr>
          <a:xfrm>
            <a:off x="2840956" y="5238565"/>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62"/>
          <p:cNvSpPr txBox="1">
            <a:spLocks noGrp="1"/>
          </p:cNvSpPr>
          <p:nvPr>
            <p:ph type="body" idx="5"/>
          </p:nvPr>
        </p:nvSpPr>
        <p:spPr>
          <a:xfrm>
            <a:off x="3673128" y="5238565"/>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62"/>
          <p:cNvSpPr txBox="1">
            <a:spLocks noGrp="1"/>
          </p:cNvSpPr>
          <p:nvPr>
            <p:ph type="body" idx="6"/>
          </p:nvPr>
        </p:nvSpPr>
        <p:spPr>
          <a:xfrm>
            <a:off x="4505300" y="5238565"/>
            <a:ext cx="832172" cy="4879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 name="Google Shape;100;p62"/>
          <p:cNvSpPr txBox="1">
            <a:spLocks noGrp="1"/>
          </p:cNvSpPr>
          <p:nvPr>
            <p:ph type="body" idx="7"/>
          </p:nvPr>
        </p:nvSpPr>
        <p:spPr>
          <a:xfrm>
            <a:off x="6585035" y="2080353"/>
            <a:ext cx="2013842"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 name="Google Shape;101;p62"/>
          <p:cNvSpPr txBox="1">
            <a:spLocks noGrp="1"/>
          </p:cNvSpPr>
          <p:nvPr>
            <p:ph type="body" idx="8"/>
          </p:nvPr>
        </p:nvSpPr>
        <p:spPr>
          <a:xfrm>
            <a:off x="6595091" y="1621018"/>
            <a:ext cx="2013842" cy="3627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62"/>
          <p:cNvSpPr txBox="1">
            <a:spLocks noGrp="1"/>
          </p:cNvSpPr>
          <p:nvPr>
            <p:ph type="body" idx="9"/>
          </p:nvPr>
        </p:nvSpPr>
        <p:spPr>
          <a:xfrm>
            <a:off x="6585035" y="3661586"/>
            <a:ext cx="2013842"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 name="Google Shape;103;p62"/>
          <p:cNvSpPr txBox="1">
            <a:spLocks noGrp="1"/>
          </p:cNvSpPr>
          <p:nvPr>
            <p:ph type="body" idx="13"/>
          </p:nvPr>
        </p:nvSpPr>
        <p:spPr>
          <a:xfrm>
            <a:off x="6595091" y="3202251"/>
            <a:ext cx="2013842" cy="3627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62"/>
          <p:cNvSpPr txBox="1">
            <a:spLocks noGrp="1"/>
          </p:cNvSpPr>
          <p:nvPr>
            <p:ph type="body" idx="14"/>
          </p:nvPr>
        </p:nvSpPr>
        <p:spPr>
          <a:xfrm>
            <a:off x="6585035" y="5214355"/>
            <a:ext cx="2013842"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 name="Google Shape;105;p62"/>
          <p:cNvSpPr txBox="1">
            <a:spLocks noGrp="1"/>
          </p:cNvSpPr>
          <p:nvPr>
            <p:ph type="body" idx="15"/>
          </p:nvPr>
        </p:nvSpPr>
        <p:spPr>
          <a:xfrm>
            <a:off x="6595091" y="4755020"/>
            <a:ext cx="2003786" cy="3627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62"/>
          <p:cNvSpPr txBox="1">
            <a:spLocks noGrp="1"/>
          </p:cNvSpPr>
          <p:nvPr>
            <p:ph type="body" idx="16"/>
          </p:nvPr>
        </p:nvSpPr>
        <p:spPr>
          <a:xfrm>
            <a:off x="9506250" y="2080353"/>
            <a:ext cx="2013842"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62"/>
          <p:cNvSpPr txBox="1">
            <a:spLocks noGrp="1"/>
          </p:cNvSpPr>
          <p:nvPr>
            <p:ph type="body" idx="17"/>
          </p:nvPr>
        </p:nvSpPr>
        <p:spPr>
          <a:xfrm>
            <a:off x="9516306" y="1621018"/>
            <a:ext cx="2013842" cy="3627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 name="Google Shape;108;p62"/>
          <p:cNvSpPr txBox="1">
            <a:spLocks noGrp="1"/>
          </p:cNvSpPr>
          <p:nvPr>
            <p:ph type="body" idx="18"/>
          </p:nvPr>
        </p:nvSpPr>
        <p:spPr>
          <a:xfrm>
            <a:off x="9506250" y="3661586"/>
            <a:ext cx="2013842"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 name="Google Shape;109;p62"/>
          <p:cNvSpPr txBox="1">
            <a:spLocks noGrp="1"/>
          </p:cNvSpPr>
          <p:nvPr>
            <p:ph type="body" idx="19"/>
          </p:nvPr>
        </p:nvSpPr>
        <p:spPr>
          <a:xfrm>
            <a:off x="9516306" y="3202251"/>
            <a:ext cx="2013842" cy="3627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62"/>
          <p:cNvSpPr txBox="1">
            <a:spLocks noGrp="1"/>
          </p:cNvSpPr>
          <p:nvPr>
            <p:ph type="body" idx="20"/>
          </p:nvPr>
        </p:nvSpPr>
        <p:spPr>
          <a:xfrm>
            <a:off x="9506250" y="5214355"/>
            <a:ext cx="2013842" cy="8738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 name="Google Shape;111;p62"/>
          <p:cNvSpPr txBox="1">
            <a:spLocks noGrp="1"/>
          </p:cNvSpPr>
          <p:nvPr>
            <p:ph type="body" idx="21"/>
          </p:nvPr>
        </p:nvSpPr>
        <p:spPr>
          <a:xfrm>
            <a:off x="9516306" y="4755020"/>
            <a:ext cx="2003786" cy="3627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RunningMan-Infographic">
  <p:cSld name="1_RunningMan-Infographic">
    <p:spTree>
      <p:nvGrpSpPr>
        <p:cNvPr id="1" name="Shape 112"/>
        <p:cNvGrpSpPr/>
        <p:nvPr/>
      </p:nvGrpSpPr>
      <p:grpSpPr>
        <a:xfrm>
          <a:off x="0" y="0"/>
          <a:ext cx="0" cy="0"/>
          <a:chOff x="0" y="0"/>
          <a:chExt cx="0" cy="0"/>
        </a:xfrm>
      </p:grpSpPr>
      <p:sp>
        <p:nvSpPr>
          <p:cNvPr id="113" name="Google Shape;113;p63"/>
          <p:cNvSpPr/>
          <p:nvPr/>
        </p:nvSpPr>
        <p:spPr>
          <a:xfrm>
            <a:off x="-1" y="1684288"/>
            <a:ext cx="12191999" cy="4085572"/>
          </a:xfrm>
          <a:prstGeom prst="rect">
            <a:avLst/>
          </a:prstGeom>
          <a:solidFill>
            <a:srgbClr val="71DAFF">
              <a:alpha val="3686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4" name="Google Shape;114;p63"/>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5" name="Google Shape;115;p63"/>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pic>
        <p:nvPicPr>
          <p:cNvPr id="116" name="Google Shape;116;p63"/>
          <p:cNvPicPr preferRelativeResize="0"/>
          <p:nvPr/>
        </p:nvPicPr>
        <p:blipFill rotWithShape="1">
          <a:blip r:embed="rId2">
            <a:alphaModFix/>
          </a:blip>
          <a:srcRect/>
          <a:stretch/>
        </p:blipFill>
        <p:spPr>
          <a:xfrm>
            <a:off x="519508" y="1921829"/>
            <a:ext cx="3232360" cy="3589147"/>
          </a:xfrm>
          <a:prstGeom prst="rect">
            <a:avLst/>
          </a:prstGeom>
          <a:noFill/>
          <a:ln>
            <a:noFill/>
          </a:ln>
        </p:spPr>
      </p:pic>
      <p:sp>
        <p:nvSpPr>
          <p:cNvPr id="117" name="Google Shape;117;p63"/>
          <p:cNvSpPr/>
          <p:nvPr/>
        </p:nvSpPr>
        <p:spPr>
          <a:xfrm>
            <a:off x="-18854" y="5769859"/>
            <a:ext cx="12210853" cy="218688"/>
          </a:xfrm>
          <a:prstGeom prst="rect">
            <a:avLst/>
          </a:prstGeom>
          <a:solidFill>
            <a:srgbClr val="647486">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18" name="Google Shape;118;p63"/>
          <p:cNvPicPr preferRelativeResize="0"/>
          <p:nvPr/>
        </p:nvPicPr>
        <p:blipFill rotWithShape="1">
          <a:blip r:embed="rId3">
            <a:alphaModFix/>
          </a:blip>
          <a:srcRect/>
          <a:stretch/>
        </p:blipFill>
        <p:spPr>
          <a:xfrm>
            <a:off x="770591" y="1921828"/>
            <a:ext cx="771525" cy="1457325"/>
          </a:xfrm>
          <a:prstGeom prst="rect">
            <a:avLst/>
          </a:prstGeom>
          <a:noFill/>
          <a:ln>
            <a:noFill/>
          </a:ln>
        </p:spPr>
      </p:pic>
      <p:sp>
        <p:nvSpPr>
          <p:cNvPr id="119" name="Google Shape;119;p63"/>
          <p:cNvSpPr txBox="1">
            <a:spLocks noGrp="1"/>
          </p:cNvSpPr>
          <p:nvPr>
            <p:ph type="body" idx="1"/>
          </p:nvPr>
        </p:nvSpPr>
        <p:spPr>
          <a:xfrm>
            <a:off x="4809152" y="1852369"/>
            <a:ext cx="6690513" cy="374940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nalysis-Infographic">
  <p:cSld name="Analysis-Infographic">
    <p:spTree>
      <p:nvGrpSpPr>
        <p:cNvPr id="1" name="Shape 120"/>
        <p:cNvGrpSpPr/>
        <p:nvPr/>
      </p:nvGrpSpPr>
      <p:grpSpPr>
        <a:xfrm>
          <a:off x="0" y="0"/>
          <a:ext cx="0" cy="0"/>
          <a:chOff x="0" y="0"/>
          <a:chExt cx="0" cy="0"/>
        </a:xfrm>
      </p:grpSpPr>
      <p:sp>
        <p:nvSpPr>
          <p:cNvPr id="121" name="Google Shape;121;p64"/>
          <p:cNvSpPr txBox="1">
            <a:spLocks noGrp="1"/>
          </p:cNvSpPr>
          <p:nvPr>
            <p:ph type="title"/>
          </p:nvPr>
        </p:nvSpPr>
        <p:spPr>
          <a:xfrm>
            <a:off x="208635" y="633245"/>
            <a:ext cx="9753747"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2" name="Google Shape;122;p64"/>
          <p:cNvSpPr txBox="1">
            <a:spLocks noGrp="1"/>
          </p:cNvSpPr>
          <p:nvPr>
            <p:ph type="body" idx="1"/>
          </p:nvPr>
        </p:nvSpPr>
        <p:spPr>
          <a:xfrm>
            <a:off x="207963" y="273050"/>
            <a:ext cx="9753747" cy="298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64"/>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124" name="Google Shape;124;p64"/>
          <p:cNvSpPr/>
          <p:nvPr/>
        </p:nvSpPr>
        <p:spPr>
          <a:xfrm>
            <a:off x="1230923" y="4198846"/>
            <a:ext cx="9753747" cy="63304"/>
          </a:xfrm>
          <a:prstGeom prst="rect">
            <a:avLst/>
          </a:prstGeom>
          <a:solidFill>
            <a:srgbClr val="1490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5" name="Google Shape;125;p64"/>
          <p:cNvSpPr/>
          <p:nvPr/>
        </p:nvSpPr>
        <p:spPr>
          <a:xfrm>
            <a:off x="1509462" y="4105578"/>
            <a:ext cx="764423" cy="93271"/>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6" name="Google Shape;126;p64"/>
          <p:cNvSpPr/>
          <p:nvPr/>
        </p:nvSpPr>
        <p:spPr>
          <a:xfrm>
            <a:off x="2273884" y="3969057"/>
            <a:ext cx="764423" cy="229790"/>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7" name="Google Shape;127;p64"/>
          <p:cNvSpPr/>
          <p:nvPr/>
        </p:nvSpPr>
        <p:spPr>
          <a:xfrm>
            <a:off x="3038308" y="3872691"/>
            <a:ext cx="764423" cy="326156"/>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8" name="Google Shape;128;p64"/>
          <p:cNvSpPr/>
          <p:nvPr/>
        </p:nvSpPr>
        <p:spPr>
          <a:xfrm>
            <a:off x="3802730" y="3704050"/>
            <a:ext cx="764423" cy="494798"/>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9" name="Google Shape;129;p64"/>
          <p:cNvSpPr/>
          <p:nvPr/>
        </p:nvSpPr>
        <p:spPr>
          <a:xfrm>
            <a:off x="4567153" y="3559498"/>
            <a:ext cx="764423" cy="639348"/>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 name="Google Shape;130;p64"/>
          <p:cNvSpPr/>
          <p:nvPr/>
        </p:nvSpPr>
        <p:spPr>
          <a:xfrm>
            <a:off x="5331576" y="3398887"/>
            <a:ext cx="764423" cy="799960"/>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 name="Google Shape;131;p64"/>
          <p:cNvSpPr/>
          <p:nvPr/>
        </p:nvSpPr>
        <p:spPr>
          <a:xfrm>
            <a:off x="6096000" y="3286460"/>
            <a:ext cx="764423" cy="912387"/>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 name="Google Shape;132;p64"/>
          <p:cNvSpPr/>
          <p:nvPr/>
        </p:nvSpPr>
        <p:spPr>
          <a:xfrm>
            <a:off x="6860422" y="3029481"/>
            <a:ext cx="764423" cy="1169366"/>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3" name="Google Shape;133;p64"/>
          <p:cNvSpPr/>
          <p:nvPr/>
        </p:nvSpPr>
        <p:spPr>
          <a:xfrm>
            <a:off x="7624846" y="2774866"/>
            <a:ext cx="764423" cy="1423981"/>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4" name="Google Shape;134;p64"/>
          <p:cNvSpPr/>
          <p:nvPr/>
        </p:nvSpPr>
        <p:spPr>
          <a:xfrm>
            <a:off x="8389268" y="2435218"/>
            <a:ext cx="764423" cy="1763628"/>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5" name="Google Shape;135;p64"/>
          <p:cNvSpPr/>
          <p:nvPr/>
        </p:nvSpPr>
        <p:spPr>
          <a:xfrm>
            <a:off x="9153692" y="2081874"/>
            <a:ext cx="764423" cy="2116974"/>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6" name="Google Shape;136;p64"/>
          <p:cNvSpPr/>
          <p:nvPr/>
        </p:nvSpPr>
        <p:spPr>
          <a:xfrm>
            <a:off x="9918114" y="1744589"/>
            <a:ext cx="764423" cy="2454258"/>
          </a:xfrm>
          <a:custGeom>
            <a:avLst/>
            <a:gdLst/>
            <a:ahLst/>
            <a:cxnLst/>
            <a:rect l="l" t="t" r="r" b="b"/>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37" name="Google Shape;137;p64"/>
          <p:cNvGrpSpPr/>
          <p:nvPr/>
        </p:nvGrpSpPr>
        <p:grpSpPr>
          <a:xfrm>
            <a:off x="1567506" y="3258830"/>
            <a:ext cx="648327" cy="648329"/>
            <a:chOff x="1379092" y="2228211"/>
            <a:chExt cx="916410" cy="916410"/>
          </a:xfrm>
        </p:grpSpPr>
        <p:sp>
          <p:nvSpPr>
            <p:cNvPr id="138" name="Google Shape;138;p64"/>
            <p:cNvSpPr/>
            <p:nvPr/>
          </p:nvSpPr>
          <p:spPr>
            <a:xfrm rot="8100000">
              <a:off x="1513297" y="2362416"/>
              <a:ext cx="648000" cy="64800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Open Sans"/>
                <a:ea typeface="Open Sans"/>
                <a:cs typeface="Open Sans"/>
                <a:sym typeface="Open Sans"/>
              </a:endParaRPr>
            </a:p>
          </p:txBody>
        </p:sp>
        <p:sp>
          <p:nvSpPr>
            <p:cNvPr id="139" name="Google Shape;139;p64"/>
            <p:cNvSpPr txBox="1"/>
            <p:nvPr/>
          </p:nvSpPr>
          <p:spPr>
            <a:xfrm>
              <a:off x="1561770" y="2460333"/>
              <a:ext cx="551052" cy="4350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1" i="0" u="none" strike="noStrike" cap="none">
                  <a:solidFill>
                    <a:schemeClr val="lt1"/>
                  </a:solidFill>
                  <a:latin typeface="Arial"/>
                  <a:ea typeface="Arial"/>
                  <a:cs typeface="Arial"/>
                  <a:sym typeface="Arial"/>
                </a:rPr>
                <a:t>1K</a:t>
              </a:r>
              <a:endParaRPr/>
            </a:p>
          </p:txBody>
        </p:sp>
      </p:grpSp>
      <p:grpSp>
        <p:nvGrpSpPr>
          <p:cNvPr id="140" name="Google Shape;140;p64"/>
          <p:cNvGrpSpPr/>
          <p:nvPr/>
        </p:nvGrpSpPr>
        <p:grpSpPr>
          <a:xfrm>
            <a:off x="9976161" y="877117"/>
            <a:ext cx="648329" cy="648329"/>
            <a:chOff x="9976161" y="877117"/>
            <a:chExt cx="648329" cy="648329"/>
          </a:xfrm>
        </p:grpSpPr>
        <p:sp>
          <p:nvSpPr>
            <p:cNvPr id="141" name="Google Shape;141;p64"/>
            <p:cNvSpPr/>
            <p:nvPr/>
          </p:nvSpPr>
          <p:spPr>
            <a:xfrm rot="8100000">
              <a:off x="10071107" y="972062"/>
              <a:ext cx="458437" cy="458438"/>
            </a:xfrm>
            <a:prstGeom prst="teardrop">
              <a:avLst>
                <a:gd name="adj" fmla="val 10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42" name="Google Shape;142;p64"/>
            <p:cNvSpPr txBox="1"/>
            <p:nvPr/>
          </p:nvSpPr>
          <p:spPr>
            <a:xfrm>
              <a:off x="10097385" y="1041336"/>
              <a:ext cx="405880"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1" i="0" u="none" strike="noStrike" cap="none">
                  <a:solidFill>
                    <a:schemeClr val="lt1"/>
                  </a:solidFill>
                  <a:latin typeface="Open Sans"/>
                  <a:ea typeface="Open Sans"/>
                  <a:cs typeface="Open Sans"/>
                  <a:sym typeface="Open Sans"/>
                </a:rPr>
                <a:t>8K</a:t>
              </a:r>
              <a:endParaRPr/>
            </a:p>
          </p:txBody>
        </p:sp>
      </p:grpSp>
      <p:sp>
        <p:nvSpPr>
          <p:cNvPr id="143" name="Google Shape;143;p64"/>
          <p:cNvSpPr/>
          <p:nvPr/>
        </p:nvSpPr>
        <p:spPr>
          <a:xfrm>
            <a:off x="1259775" y="1796284"/>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4" name="Google Shape;144;p64"/>
          <p:cNvSpPr/>
          <p:nvPr/>
        </p:nvSpPr>
        <p:spPr>
          <a:xfrm>
            <a:off x="1230923" y="4819893"/>
            <a:ext cx="164675" cy="164675"/>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145" name="Google Shape;145;p64"/>
          <p:cNvSpPr/>
          <p:nvPr/>
        </p:nvSpPr>
        <p:spPr>
          <a:xfrm>
            <a:off x="7965129" y="4808043"/>
            <a:ext cx="164675" cy="164675"/>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146" name="Google Shape;146;p64"/>
          <p:cNvSpPr/>
          <p:nvPr/>
        </p:nvSpPr>
        <p:spPr>
          <a:xfrm>
            <a:off x="4561947" y="4808564"/>
            <a:ext cx="164675" cy="164675"/>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147" name="Google Shape;147;p64"/>
          <p:cNvSpPr txBox="1">
            <a:spLocks noGrp="1"/>
          </p:cNvSpPr>
          <p:nvPr>
            <p:ph type="body" idx="2"/>
          </p:nvPr>
        </p:nvSpPr>
        <p:spPr>
          <a:xfrm>
            <a:off x="1567503" y="1704654"/>
            <a:ext cx="7145673" cy="104754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 name="Google Shape;148;p64"/>
          <p:cNvSpPr txBox="1">
            <a:spLocks noGrp="1"/>
          </p:cNvSpPr>
          <p:nvPr>
            <p:ph type="body" idx="3"/>
          </p:nvPr>
        </p:nvSpPr>
        <p:spPr>
          <a:xfrm>
            <a:off x="1429718" y="5190572"/>
            <a:ext cx="2984020" cy="71385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9" name="Google Shape;149;p64"/>
          <p:cNvSpPr txBox="1">
            <a:spLocks noGrp="1"/>
          </p:cNvSpPr>
          <p:nvPr>
            <p:ph type="body" idx="4"/>
          </p:nvPr>
        </p:nvSpPr>
        <p:spPr>
          <a:xfrm>
            <a:off x="1439774" y="4783988"/>
            <a:ext cx="2984023" cy="3627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0" name="Google Shape;150;p64"/>
          <p:cNvSpPr txBox="1">
            <a:spLocks noGrp="1"/>
          </p:cNvSpPr>
          <p:nvPr>
            <p:ph type="body" idx="5"/>
          </p:nvPr>
        </p:nvSpPr>
        <p:spPr>
          <a:xfrm>
            <a:off x="4854716" y="5190572"/>
            <a:ext cx="2984020" cy="71385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1" name="Google Shape;151;p64"/>
          <p:cNvSpPr txBox="1">
            <a:spLocks noGrp="1"/>
          </p:cNvSpPr>
          <p:nvPr>
            <p:ph type="body" idx="6"/>
          </p:nvPr>
        </p:nvSpPr>
        <p:spPr>
          <a:xfrm>
            <a:off x="4864772" y="4783988"/>
            <a:ext cx="2984023" cy="3627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64"/>
          <p:cNvSpPr txBox="1">
            <a:spLocks noGrp="1"/>
          </p:cNvSpPr>
          <p:nvPr>
            <p:ph type="body" idx="7"/>
          </p:nvPr>
        </p:nvSpPr>
        <p:spPr>
          <a:xfrm>
            <a:off x="8236082" y="5190572"/>
            <a:ext cx="2984020" cy="71385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3" name="Google Shape;153;p64"/>
          <p:cNvSpPr txBox="1">
            <a:spLocks noGrp="1"/>
          </p:cNvSpPr>
          <p:nvPr>
            <p:ph type="body" idx="8"/>
          </p:nvPr>
        </p:nvSpPr>
        <p:spPr>
          <a:xfrm>
            <a:off x="8246138" y="4783988"/>
            <a:ext cx="2984023" cy="3627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Hexa-Infographic">
  <p:cSld name="Hexa-Infographic">
    <p:spTree>
      <p:nvGrpSpPr>
        <p:cNvPr id="1" name="Shape 154"/>
        <p:cNvGrpSpPr/>
        <p:nvPr/>
      </p:nvGrpSpPr>
      <p:grpSpPr>
        <a:xfrm>
          <a:off x="0" y="0"/>
          <a:ext cx="0" cy="0"/>
          <a:chOff x="0" y="0"/>
          <a:chExt cx="0" cy="0"/>
        </a:xfrm>
      </p:grpSpPr>
      <p:sp>
        <p:nvSpPr>
          <p:cNvPr id="155" name="Google Shape;155;p65"/>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6" name="Google Shape;156;p65"/>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57" name="Google Shape;157;p65"/>
          <p:cNvGrpSpPr/>
          <p:nvPr/>
        </p:nvGrpSpPr>
        <p:grpSpPr>
          <a:xfrm>
            <a:off x="616489" y="1781438"/>
            <a:ext cx="4118606" cy="3898703"/>
            <a:chOff x="4036696" y="1781438"/>
            <a:chExt cx="4118606" cy="3898703"/>
          </a:xfrm>
        </p:grpSpPr>
        <p:grpSp>
          <p:nvGrpSpPr>
            <p:cNvPr id="158" name="Google Shape;158;p65"/>
            <p:cNvGrpSpPr/>
            <p:nvPr/>
          </p:nvGrpSpPr>
          <p:grpSpPr>
            <a:xfrm>
              <a:off x="4036696" y="2918588"/>
              <a:ext cx="1791108" cy="1022485"/>
              <a:chOff x="4036696" y="2918588"/>
              <a:chExt cx="1791108" cy="1022485"/>
            </a:xfrm>
          </p:grpSpPr>
          <p:sp>
            <p:nvSpPr>
              <p:cNvPr id="159" name="Google Shape;159;p65"/>
              <p:cNvSpPr/>
              <p:nvPr/>
            </p:nvSpPr>
            <p:spPr>
              <a:xfrm>
                <a:off x="4036696" y="2918588"/>
                <a:ext cx="1791108" cy="1022485"/>
              </a:xfrm>
              <a:custGeom>
                <a:avLst/>
                <a:gdLst/>
                <a:ahLst/>
                <a:cxnLst/>
                <a:rect l="l" t="t" r="r" b="b"/>
                <a:pathLst>
                  <a:path w="120000" h="120000" extrusionOk="0">
                    <a:moveTo>
                      <a:pt x="89605" y="33766"/>
                    </a:moveTo>
                    <a:cubicBezTo>
                      <a:pt x="90575" y="30811"/>
                      <a:pt x="92968" y="28388"/>
                      <a:pt x="94921" y="28388"/>
                    </a:cubicBezTo>
                    <a:lnTo>
                      <a:pt x="107605" y="28388"/>
                    </a:lnTo>
                    <a:cubicBezTo>
                      <a:pt x="109552" y="28388"/>
                      <a:pt x="111945" y="30811"/>
                      <a:pt x="112921" y="33766"/>
                    </a:cubicBezTo>
                    <a:lnTo>
                      <a:pt x="119263" y="53011"/>
                    </a:lnTo>
                    <a:cubicBezTo>
                      <a:pt x="120239" y="55972"/>
                      <a:pt x="120239" y="60811"/>
                      <a:pt x="119263" y="63766"/>
                    </a:cubicBezTo>
                    <a:lnTo>
                      <a:pt x="112921" y="83011"/>
                    </a:lnTo>
                    <a:cubicBezTo>
                      <a:pt x="111945" y="85966"/>
                      <a:pt x="109552" y="88388"/>
                      <a:pt x="107605" y="88388"/>
                    </a:cubicBezTo>
                    <a:lnTo>
                      <a:pt x="94921" y="88388"/>
                    </a:lnTo>
                    <a:cubicBezTo>
                      <a:pt x="92968" y="88388"/>
                      <a:pt x="90575" y="85966"/>
                      <a:pt x="89605" y="83011"/>
                    </a:cubicBezTo>
                    <a:lnTo>
                      <a:pt x="86063" y="72277"/>
                    </a:lnTo>
                    <a:cubicBezTo>
                      <a:pt x="85087" y="69316"/>
                      <a:pt x="82694" y="66900"/>
                      <a:pt x="80747" y="66900"/>
                    </a:cubicBezTo>
                    <a:lnTo>
                      <a:pt x="79325" y="66900"/>
                    </a:lnTo>
                    <a:cubicBezTo>
                      <a:pt x="77378" y="66900"/>
                      <a:pt x="74985" y="69316"/>
                      <a:pt x="74009" y="72277"/>
                    </a:cubicBezTo>
                    <a:lnTo>
                      <a:pt x="60052" y="114622"/>
                    </a:lnTo>
                    <a:cubicBezTo>
                      <a:pt x="59076" y="117577"/>
                      <a:pt x="56683" y="120000"/>
                      <a:pt x="54737" y="120000"/>
                    </a:cubicBezTo>
                    <a:lnTo>
                      <a:pt x="22278" y="120000"/>
                    </a:lnTo>
                    <a:cubicBezTo>
                      <a:pt x="20326" y="120000"/>
                      <a:pt x="17933" y="117577"/>
                      <a:pt x="16957" y="114622"/>
                    </a:cubicBezTo>
                    <a:lnTo>
                      <a:pt x="730" y="65377"/>
                    </a:lnTo>
                    <a:cubicBezTo>
                      <a:pt x="-245" y="62416"/>
                      <a:pt x="-245" y="57577"/>
                      <a:pt x="730" y="54622"/>
                    </a:cubicBezTo>
                    <a:lnTo>
                      <a:pt x="16957" y="5377"/>
                    </a:lnTo>
                    <a:cubicBezTo>
                      <a:pt x="17933" y="2422"/>
                      <a:pt x="20326" y="0"/>
                      <a:pt x="22278" y="0"/>
                    </a:cubicBezTo>
                    <a:lnTo>
                      <a:pt x="54737" y="0"/>
                    </a:lnTo>
                    <a:cubicBezTo>
                      <a:pt x="56683" y="0"/>
                      <a:pt x="59076" y="2422"/>
                      <a:pt x="60052" y="5377"/>
                    </a:cubicBezTo>
                    <a:lnTo>
                      <a:pt x="74009" y="47722"/>
                    </a:lnTo>
                    <a:cubicBezTo>
                      <a:pt x="74985" y="50683"/>
                      <a:pt x="77378" y="53100"/>
                      <a:pt x="79325" y="53100"/>
                    </a:cubicBezTo>
                    <a:lnTo>
                      <a:pt x="79687" y="53100"/>
                    </a:lnTo>
                    <a:cubicBezTo>
                      <a:pt x="81634" y="53100"/>
                      <a:pt x="84027" y="50683"/>
                      <a:pt x="85003" y="47722"/>
                    </a:cubicBezTo>
                    <a:cubicBezTo>
                      <a:pt x="85003" y="47722"/>
                      <a:pt x="89605" y="33766"/>
                      <a:pt x="89605" y="33766"/>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0" name="Google Shape;160;p65"/>
              <p:cNvSpPr/>
              <p:nvPr/>
            </p:nvSpPr>
            <p:spPr>
              <a:xfrm>
                <a:off x="4452564" y="3289335"/>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61" name="Google Shape;161;p65"/>
            <p:cNvGrpSpPr/>
            <p:nvPr/>
          </p:nvGrpSpPr>
          <p:grpSpPr>
            <a:xfrm>
              <a:off x="5040846" y="1781438"/>
              <a:ext cx="1334646" cy="1571209"/>
              <a:chOff x="5040846" y="1781438"/>
              <a:chExt cx="1334646" cy="1571209"/>
            </a:xfrm>
          </p:grpSpPr>
          <p:sp>
            <p:nvSpPr>
              <p:cNvPr id="162" name="Google Shape;162;p65"/>
              <p:cNvSpPr/>
              <p:nvPr/>
            </p:nvSpPr>
            <p:spPr>
              <a:xfrm>
                <a:off x="5040846" y="1781438"/>
                <a:ext cx="1334646" cy="1571209"/>
              </a:xfrm>
              <a:custGeom>
                <a:avLst/>
                <a:gdLst/>
                <a:ahLst/>
                <a:cxnLst/>
                <a:rect l="l" t="t" r="r" b="b"/>
                <a:pathLst>
                  <a:path w="120000" h="120000" extrusionOk="0">
                    <a:moveTo>
                      <a:pt x="103365" y="80955"/>
                    </a:moveTo>
                    <a:cubicBezTo>
                      <a:pt x="105985" y="80955"/>
                      <a:pt x="109197" y="82527"/>
                      <a:pt x="110504" y="84455"/>
                    </a:cubicBezTo>
                    <a:lnTo>
                      <a:pt x="119016" y="96977"/>
                    </a:lnTo>
                    <a:cubicBezTo>
                      <a:pt x="120323" y="98900"/>
                      <a:pt x="120323" y="102050"/>
                      <a:pt x="119016" y="103977"/>
                    </a:cubicBezTo>
                    <a:lnTo>
                      <a:pt x="110504" y="116500"/>
                    </a:lnTo>
                    <a:cubicBezTo>
                      <a:pt x="109197" y="118427"/>
                      <a:pt x="105985" y="120000"/>
                      <a:pt x="103365" y="120000"/>
                    </a:cubicBezTo>
                    <a:lnTo>
                      <a:pt x="86345" y="120000"/>
                    </a:lnTo>
                    <a:cubicBezTo>
                      <a:pt x="83725" y="120000"/>
                      <a:pt x="80513" y="118427"/>
                      <a:pt x="79206" y="116500"/>
                    </a:cubicBezTo>
                    <a:lnTo>
                      <a:pt x="70694" y="103977"/>
                    </a:lnTo>
                    <a:cubicBezTo>
                      <a:pt x="69386" y="102050"/>
                      <a:pt x="69386" y="98900"/>
                      <a:pt x="70694" y="96977"/>
                    </a:cubicBezTo>
                    <a:lnTo>
                      <a:pt x="75447" y="89988"/>
                    </a:lnTo>
                    <a:cubicBezTo>
                      <a:pt x="76754" y="88066"/>
                      <a:pt x="76754" y="84916"/>
                      <a:pt x="75441" y="82994"/>
                    </a:cubicBezTo>
                    <a:lnTo>
                      <a:pt x="74492" y="81588"/>
                    </a:lnTo>
                    <a:cubicBezTo>
                      <a:pt x="73185" y="79666"/>
                      <a:pt x="69973" y="78088"/>
                      <a:pt x="67359" y="78088"/>
                    </a:cubicBezTo>
                    <a:lnTo>
                      <a:pt x="29895" y="78088"/>
                    </a:lnTo>
                    <a:cubicBezTo>
                      <a:pt x="27281" y="78088"/>
                      <a:pt x="24069" y="76516"/>
                      <a:pt x="22762" y="74588"/>
                    </a:cubicBezTo>
                    <a:lnTo>
                      <a:pt x="977" y="42544"/>
                    </a:lnTo>
                    <a:cubicBezTo>
                      <a:pt x="-329" y="40622"/>
                      <a:pt x="-329" y="37472"/>
                      <a:pt x="977" y="35544"/>
                    </a:cubicBezTo>
                    <a:lnTo>
                      <a:pt x="22762" y="3500"/>
                    </a:lnTo>
                    <a:cubicBezTo>
                      <a:pt x="24069" y="1572"/>
                      <a:pt x="27281" y="0"/>
                      <a:pt x="29895" y="0"/>
                    </a:cubicBezTo>
                    <a:lnTo>
                      <a:pt x="73459" y="0"/>
                    </a:lnTo>
                    <a:cubicBezTo>
                      <a:pt x="76073" y="0"/>
                      <a:pt x="79285" y="1572"/>
                      <a:pt x="80597" y="3500"/>
                    </a:cubicBezTo>
                    <a:lnTo>
                      <a:pt x="102376" y="35544"/>
                    </a:lnTo>
                    <a:cubicBezTo>
                      <a:pt x="103683" y="37472"/>
                      <a:pt x="103683" y="40622"/>
                      <a:pt x="102376" y="42544"/>
                    </a:cubicBezTo>
                    <a:lnTo>
                      <a:pt x="83647" y="70100"/>
                    </a:lnTo>
                    <a:cubicBezTo>
                      <a:pt x="82340" y="72027"/>
                      <a:pt x="82340" y="75177"/>
                      <a:pt x="83647" y="77100"/>
                    </a:cubicBezTo>
                    <a:lnTo>
                      <a:pt x="83887" y="77455"/>
                    </a:lnTo>
                    <a:cubicBezTo>
                      <a:pt x="85194" y="79377"/>
                      <a:pt x="88406" y="80955"/>
                      <a:pt x="91020" y="80955"/>
                    </a:cubicBezTo>
                    <a:cubicBezTo>
                      <a:pt x="91020" y="80955"/>
                      <a:pt x="103365" y="80955"/>
                      <a:pt x="103365" y="80955"/>
                    </a:cubicBezTo>
                    <a:close/>
                  </a:path>
                </a:pathLst>
              </a:custGeom>
              <a:solidFill>
                <a:schemeClr val="accen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3" name="Google Shape;163;p65"/>
              <p:cNvSpPr/>
              <p:nvPr/>
            </p:nvSpPr>
            <p:spPr>
              <a:xfrm>
                <a:off x="5449137" y="2139500"/>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64" name="Google Shape;164;p65"/>
            <p:cNvGrpSpPr/>
            <p:nvPr/>
          </p:nvGrpSpPr>
          <p:grpSpPr>
            <a:xfrm>
              <a:off x="6364196" y="2087338"/>
              <a:ext cx="1310871" cy="1584933"/>
              <a:chOff x="6364196" y="2087338"/>
              <a:chExt cx="1310871" cy="1584933"/>
            </a:xfrm>
          </p:grpSpPr>
          <p:sp>
            <p:nvSpPr>
              <p:cNvPr id="165" name="Google Shape;165;p65"/>
              <p:cNvSpPr/>
              <p:nvPr/>
            </p:nvSpPr>
            <p:spPr>
              <a:xfrm>
                <a:off x="6364196" y="2087338"/>
                <a:ext cx="1310871" cy="1584933"/>
              </a:xfrm>
              <a:custGeom>
                <a:avLst/>
                <a:gdLst/>
                <a:ahLst/>
                <a:cxnLst/>
                <a:rect l="l" t="t" r="r" b="b"/>
                <a:pathLst>
                  <a:path w="120000" h="120000" extrusionOk="0">
                    <a:moveTo>
                      <a:pt x="50193" y="97177"/>
                    </a:moveTo>
                    <a:cubicBezTo>
                      <a:pt x="51522" y="99083"/>
                      <a:pt x="51522" y="102205"/>
                      <a:pt x="50193" y="104116"/>
                    </a:cubicBezTo>
                    <a:lnTo>
                      <a:pt x="41523" y="116533"/>
                    </a:lnTo>
                    <a:cubicBezTo>
                      <a:pt x="40193" y="118438"/>
                      <a:pt x="36925" y="120000"/>
                      <a:pt x="34260" y="120000"/>
                    </a:cubicBezTo>
                    <a:lnTo>
                      <a:pt x="16926" y="120000"/>
                    </a:lnTo>
                    <a:cubicBezTo>
                      <a:pt x="14261" y="120000"/>
                      <a:pt x="10993" y="118438"/>
                      <a:pt x="9664" y="116533"/>
                    </a:cubicBezTo>
                    <a:lnTo>
                      <a:pt x="994" y="104116"/>
                    </a:lnTo>
                    <a:cubicBezTo>
                      <a:pt x="-335" y="102205"/>
                      <a:pt x="-335" y="99083"/>
                      <a:pt x="994" y="97177"/>
                    </a:cubicBezTo>
                    <a:lnTo>
                      <a:pt x="9664" y="84761"/>
                    </a:lnTo>
                    <a:cubicBezTo>
                      <a:pt x="10993" y="82855"/>
                      <a:pt x="14261" y="81294"/>
                      <a:pt x="16926" y="81294"/>
                    </a:cubicBezTo>
                    <a:lnTo>
                      <a:pt x="26596" y="81294"/>
                    </a:lnTo>
                    <a:cubicBezTo>
                      <a:pt x="29261" y="81294"/>
                      <a:pt x="32529" y="79733"/>
                      <a:pt x="33864" y="77822"/>
                    </a:cubicBezTo>
                    <a:lnTo>
                      <a:pt x="34830" y="76433"/>
                    </a:lnTo>
                    <a:cubicBezTo>
                      <a:pt x="36165" y="74527"/>
                      <a:pt x="36165" y="71405"/>
                      <a:pt x="34830" y="69494"/>
                    </a:cubicBezTo>
                    <a:lnTo>
                      <a:pt x="15764" y="42177"/>
                    </a:lnTo>
                    <a:cubicBezTo>
                      <a:pt x="14429" y="40266"/>
                      <a:pt x="14429" y="37144"/>
                      <a:pt x="15764" y="35238"/>
                    </a:cubicBezTo>
                    <a:lnTo>
                      <a:pt x="37936" y="3466"/>
                    </a:lnTo>
                    <a:cubicBezTo>
                      <a:pt x="39271" y="1561"/>
                      <a:pt x="42539" y="0"/>
                      <a:pt x="45204" y="0"/>
                    </a:cubicBezTo>
                    <a:lnTo>
                      <a:pt x="89560" y="0"/>
                    </a:lnTo>
                    <a:cubicBezTo>
                      <a:pt x="92219" y="0"/>
                      <a:pt x="95492" y="1561"/>
                      <a:pt x="96822" y="3472"/>
                    </a:cubicBezTo>
                    <a:lnTo>
                      <a:pt x="119000" y="35238"/>
                    </a:lnTo>
                    <a:cubicBezTo>
                      <a:pt x="120329" y="37144"/>
                      <a:pt x="120329" y="40266"/>
                      <a:pt x="119000" y="42177"/>
                    </a:cubicBezTo>
                    <a:lnTo>
                      <a:pt x="96822" y="73944"/>
                    </a:lnTo>
                    <a:cubicBezTo>
                      <a:pt x="95487" y="75855"/>
                      <a:pt x="92219" y="77416"/>
                      <a:pt x="89554" y="77416"/>
                    </a:cubicBezTo>
                    <a:lnTo>
                      <a:pt x="51416" y="77416"/>
                    </a:lnTo>
                    <a:cubicBezTo>
                      <a:pt x="48751" y="77416"/>
                      <a:pt x="45483" y="78977"/>
                      <a:pt x="44154" y="80883"/>
                    </a:cubicBezTo>
                    <a:lnTo>
                      <a:pt x="43908" y="81233"/>
                    </a:lnTo>
                    <a:cubicBezTo>
                      <a:pt x="42573" y="83144"/>
                      <a:pt x="42573" y="86266"/>
                      <a:pt x="43908" y="88172"/>
                    </a:cubicBezTo>
                    <a:cubicBezTo>
                      <a:pt x="43908" y="88172"/>
                      <a:pt x="50193" y="97177"/>
                      <a:pt x="50193" y="97177"/>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6" name="Google Shape;166;p65"/>
              <p:cNvSpPr/>
              <p:nvPr/>
            </p:nvSpPr>
            <p:spPr>
              <a:xfrm>
                <a:off x="6980421" y="2448751"/>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67" name="Google Shape;167;p65"/>
            <p:cNvGrpSpPr/>
            <p:nvPr/>
          </p:nvGrpSpPr>
          <p:grpSpPr>
            <a:xfrm>
              <a:off x="6364196" y="3523737"/>
              <a:ext cx="1791106" cy="1022483"/>
              <a:chOff x="6364196" y="3523737"/>
              <a:chExt cx="1791106" cy="1022483"/>
            </a:xfrm>
          </p:grpSpPr>
          <p:sp>
            <p:nvSpPr>
              <p:cNvPr id="168" name="Google Shape;168;p65"/>
              <p:cNvSpPr/>
              <p:nvPr/>
            </p:nvSpPr>
            <p:spPr>
              <a:xfrm>
                <a:off x="6364196" y="3523737"/>
                <a:ext cx="1791106" cy="1022483"/>
              </a:xfrm>
              <a:custGeom>
                <a:avLst/>
                <a:gdLst/>
                <a:ahLst/>
                <a:cxnLst/>
                <a:rect l="l" t="t" r="r" b="b"/>
                <a:pathLst>
                  <a:path w="120000" h="120000" extrusionOk="0">
                    <a:moveTo>
                      <a:pt x="30389" y="86233"/>
                    </a:moveTo>
                    <a:cubicBezTo>
                      <a:pt x="29418" y="89194"/>
                      <a:pt x="27025" y="91611"/>
                      <a:pt x="25073" y="91611"/>
                    </a:cubicBezTo>
                    <a:lnTo>
                      <a:pt x="12388" y="91611"/>
                    </a:lnTo>
                    <a:cubicBezTo>
                      <a:pt x="10436" y="91611"/>
                      <a:pt x="8049" y="89188"/>
                      <a:pt x="7072" y="86233"/>
                    </a:cubicBezTo>
                    <a:lnTo>
                      <a:pt x="730" y="66988"/>
                    </a:lnTo>
                    <a:cubicBezTo>
                      <a:pt x="-245" y="64033"/>
                      <a:pt x="-245" y="59194"/>
                      <a:pt x="730" y="56233"/>
                    </a:cubicBezTo>
                    <a:lnTo>
                      <a:pt x="7072" y="36988"/>
                    </a:lnTo>
                    <a:cubicBezTo>
                      <a:pt x="8049" y="34033"/>
                      <a:pt x="10442" y="31611"/>
                      <a:pt x="12388" y="31611"/>
                    </a:cubicBezTo>
                    <a:lnTo>
                      <a:pt x="25073" y="31611"/>
                    </a:lnTo>
                    <a:cubicBezTo>
                      <a:pt x="27025" y="31611"/>
                      <a:pt x="29412" y="34033"/>
                      <a:pt x="30389" y="36988"/>
                    </a:cubicBezTo>
                    <a:lnTo>
                      <a:pt x="33931" y="47727"/>
                    </a:lnTo>
                    <a:cubicBezTo>
                      <a:pt x="34907" y="50683"/>
                      <a:pt x="37294" y="53105"/>
                      <a:pt x="39246" y="53100"/>
                    </a:cubicBezTo>
                    <a:lnTo>
                      <a:pt x="40669" y="53100"/>
                    </a:lnTo>
                    <a:cubicBezTo>
                      <a:pt x="42616" y="53100"/>
                      <a:pt x="45009" y="50683"/>
                      <a:pt x="45985" y="47722"/>
                    </a:cubicBezTo>
                    <a:lnTo>
                      <a:pt x="59941" y="5377"/>
                    </a:lnTo>
                    <a:cubicBezTo>
                      <a:pt x="60917" y="2422"/>
                      <a:pt x="63310" y="0"/>
                      <a:pt x="65257" y="0"/>
                    </a:cubicBezTo>
                    <a:lnTo>
                      <a:pt x="97715" y="0"/>
                    </a:lnTo>
                    <a:cubicBezTo>
                      <a:pt x="99668" y="0"/>
                      <a:pt x="102061" y="2422"/>
                      <a:pt x="103037" y="5377"/>
                    </a:cubicBezTo>
                    <a:lnTo>
                      <a:pt x="119263" y="54622"/>
                    </a:lnTo>
                    <a:cubicBezTo>
                      <a:pt x="120239" y="57583"/>
                      <a:pt x="120239" y="62422"/>
                      <a:pt x="119263" y="65377"/>
                    </a:cubicBezTo>
                    <a:lnTo>
                      <a:pt x="103037" y="114622"/>
                    </a:lnTo>
                    <a:cubicBezTo>
                      <a:pt x="102061" y="117577"/>
                      <a:pt x="99668" y="120000"/>
                      <a:pt x="97715" y="120000"/>
                    </a:cubicBezTo>
                    <a:lnTo>
                      <a:pt x="65257" y="120000"/>
                    </a:lnTo>
                    <a:cubicBezTo>
                      <a:pt x="63310" y="120000"/>
                      <a:pt x="60917" y="117577"/>
                      <a:pt x="59941" y="114622"/>
                    </a:cubicBezTo>
                    <a:lnTo>
                      <a:pt x="45985" y="72277"/>
                    </a:lnTo>
                    <a:cubicBezTo>
                      <a:pt x="45009" y="69316"/>
                      <a:pt x="42616" y="66900"/>
                      <a:pt x="40663" y="66900"/>
                    </a:cubicBezTo>
                    <a:lnTo>
                      <a:pt x="40306" y="66900"/>
                    </a:lnTo>
                    <a:cubicBezTo>
                      <a:pt x="38360" y="66900"/>
                      <a:pt x="35967" y="69316"/>
                      <a:pt x="34990" y="72277"/>
                    </a:cubicBezTo>
                    <a:cubicBezTo>
                      <a:pt x="34990" y="72277"/>
                      <a:pt x="30389" y="86233"/>
                      <a:pt x="30389" y="86233"/>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9" name="Google Shape;169;p65"/>
              <p:cNvSpPr/>
              <p:nvPr/>
            </p:nvSpPr>
            <p:spPr>
              <a:xfrm>
                <a:off x="7432600" y="3895314"/>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70" name="Google Shape;170;p65"/>
            <p:cNvGrpSpPr/>
            <p:nvPr/>
          </p:nvGrpSpPr>
          <p:grpSpPr>
            <a:xfrm>
              <a:off x="5818896" y="4108937"/>
              <a:ext cx="1334627" cy="1571204"/>
              <a:chOff x="5818896" y="4108937"/>
              <a:chExt cx="1334627" cy="1571204"/>
            </a:xfrm>
          </p:grpSpPr>
          <p:sp>
            <p:nvSpPr>
              <p:cNvPr id="171" name="Google Shape;171;p65"/>
              <p:cNvSpPr/>
              <p:nvPr/>
            </p:nvSpPr>
            <p:spPr>
              <a:xfrm>
                <a:off x="5818896" y="4108937"/>
                <a:ext cx="1334627" cy="1571204"/>
              </a:xfrm>
              <a:custGeom>
                <a:avLst/>
                <a:gdLst/>
                <a:ahLst/>
                <a:cxnLst/>
                <a:rect l="l" t="t" r="r" b="b"/>
                <a:pathLst>
                  <a:path w="120000" h="120000" extrusionOk="0">
                    <a:moveTo>
                      <a:pt x="16623" y="39044"/>
                    </a:moveTo>
                    <a:cubicBezTo>
                      <a:pt x="14009" y="39044"/>
                      <a:pt x="10797" y="37472"/>
                      <a:pt x="9490" y="35544"/>
                    </a:cubicBezTo>
                    <a:lnTo>
                      <a:pt x="977" y="23022"/>
                    </a:lnTo>
                    <a:cubicBezTo>
                      <a:pt x="-329" y="21094"/>
                      <a:pt x="-329" y="17950"/>
                      <a:pt x="977" y="16022"/>
                    </a:cubicBezTo>
                    <a:lnTo>
                      <a:pt x="9490" y="3500"/>
                    </a:lnTo>
                    <a:cubicBezTo>
                      <a:pt x="10797" y="1572"/>
                      <a:pt x="14009" y="0"/>
                      <a:pt x="16628" y="0"/>
                    </a:cubicBezTo>
                    <a:lnTo>
                      <a:pt x="33648" y="0"/>
                    </a:lnTo>
                    <a:cubicBezTo>
                      <a:pt x="36268" y="0"/>
                      <a:pt x="39480" y="1572"/>
                      <a:pt x="40787" y="3500"/>
                    </a:cubicBezTo>
                    <a:lnTo>
                      <a:pt x="49300" y="16022"/>
                    </a:lnTo>
                    <a:cubicBezTo>
                      <a:pt x="50607" y="17944"/>
                      <a:pt x="50607" y="21094"/>
                      <a:pt x="49300" y="23022"/>
                    </a:cubicBezTo>
                    <a:lnTo>
                      <a:pt x="44546" y="30011"/>
                    </a:lnTo>
                    <a:cubicBezTo>
                      <a:pt x="43239" y="31933"/>
                      <a:pt x="43239" y="35083"/>
                      <a:pt x="44552" y="37005"/>
                    </a:cubicBezTo>
                    <a:lnTo>
                      <a:pt x="45502" y="38411"/>
                    </a:lnTo>
                    <a:cubicBezTo>
                      <a:pt x="46809" y="40333"/>
                      <a:pt x="50020" y="41911"/>
                      <a:pt x="52640" y="41911"/>
                    </a:cubicBezTo>
                    <a:lnTo>
                      <a:pt x="90099" y="41911"/>
                    </a:lnTo>
                    <a:cubicBezTo>
                      <a:pt x="92713" y="41911"/>
                      <a:pt x="95925" y="43483"/>
                      <a:pt x="97232" y="45411"/>
                    </a:cubicBezTo>
                    <a:lnTo>
                      <a:pt x="119016" y="77455"/>
                    </a:lnTo>
                    <a:cubicBezTo>
                      <a:pt x="120323" y="79377"/>
                      <a:pt x="120323" y="82527"/>
                      <a:pt x="119016" y="84455"/>
                    </a:cubicBezTo>
                    <a:lnTo>
                      <a:pt x="97232" y="116500"/>
                    </a:lnTo>
                    <a:cubicBezTo>
                      <a:pt x="95925" y="118427"/>
                      <a:pt x="92713" y="120000"/>
                      <a:pt x="90099" y="120000"/>
                    </a:cubicBezTo>
                    <a:lnTo>
                      <a:pt x="46535" y="120000"/>
                    </a:lnTo>
                    <a:cubicBezTo>
                      <a:pt x="43921" y="120000"/>
                      <a:pt x="40709" y="118427"/>
                      <a:pt x="39402" y="116500"/>
                    </a:cubicBezTo>
                    <a:lnTo>
                      <a:pt x="17617" y="84455"/>
                    </a:lnTo>
                    <a:cubicBezTo>
                      <a:pt x="16310" y="82527"/>
                      <a:pt x="16310" y="79377"/>
                      <a:pt x="17617" y="77455"/>
                    </a:cubicBezTo>
                    <a:lnTo>
                      <a:pt x="36346" y="49900"/>
                    </a:lnTo>
                    <a:cubicBezTo>
                      <a:pt x="37659" y="47972"/>
                      <a:pt x="37659" y="44822"/>
                      <a:pt x="36346" y="42900"/>
                    </a:cubicBezTo>
                    <a:lnTo>
                      <a:pt x="36106" y="42544"/>
                    </a:lnTo>
                    <a:cubicBezTo>
                      <a:pt x="34799" y="40622"/>
                      <a:pt x="31587" y="39044"/>
                      <a:pt x="28973" y="39044"/>
                    </a:cubicBezTo>
                    <a:cubicBezTo>
                      <a:pt x="28973" y="39044"/>
                      <a:pt x="16623" y="39044"/>
                      <a:pt x="16623" y="39044"/>
                    </a:cubicBezTo>
                    <a:close/>
                  </a:path>
                </a:pathLst>
              </a:custGeom>
              <a:solidFill>
                <a:schemeClr val="accent4"/>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2" name="Google Shape;172;p65"/>
              <p:cNvSpPr/>
              <p:nvPr/>
            </p:nvSpPr>
            <p:spPr>
              <a:xfrm>
                <a:off x="6437037" y="5073971"/>
                <a:ext cx="279327" cy="228540"/>
              </a:xfrm>
              <a:custGeom>
                <a:avLst/>
                <a:gdLst/>
                <a:ahLst/>
                <a:cxnLst/>
                <a:rect l="l" t="t" r="r" b="b"/>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nvGrpSpPr>
            <p:cNvPr id="173" name="Google Shape;173;p65"/>
            <p:cNvGrpSpPr/>
            <p:nvPr/>
          </p:nvGrpSpPr>
          <p:grpSpPr>
            <a:xfrm>
              <a:off x="4522146" y="3789737"/>
              <a:ext cx="1310882" cy="1584928"/>
              <a:chOff x="4522146" y="3789737"/>
              <a:chExt cx="1310882" cy="1584928"/>
            </a:xfrm>
          </p:grpSpPr>
          <p:sp>
            <p:nvSpPr>
              <p:cNvPr id="174" name="Google Shape;174;p65"/>
              <p:cNvSpPr/>
              <p:nvPr/>
            </p:nvSpPr>
            <p:spPr>
              <a:xfrm>
                <a:off x="4522146" y="3789737"/>
                <a:ext cx="1310882" cy="1584928"/>
              </a:xfrm>
              <a:custGeom>
                <a:avLst/>
                <a:gdLst/>
                <a:ahLst/>
                <a:cxnLst/>
                <a:rect l="l" t="t" r="r" b="b"/>
                <a:pathLst>
                  <a:path w="120000" h="120000" extrusionOk="0">
                    <a:moveTo>
                      <a:pt x="69801" y="22822"/>
                    </a:moveTo>
                    <a:cubicBezTo>
                      <a:pt x="68471" y="20916"/>
                      <a:pt x="68471" y="17794"/>
                      <a:pt x="69801" y="15883"/>
                    </a:cubicBezTo>
                    <a:lnTo>
                      <a:pt x="78465" y="3466"/>
                    </a:lnTo>
                    <a:cubicBezTo>
                      <a:pt x="79800" y="1561"/>
                      <a:pt x="83068" y="0"/>
                      <a:pt x="85733" y="0"/>
                    </a:cubicBezTo>
                    <a:lnTo>
                      <a:pt x="103067" y="0"/>
                    </a:lnTo>
                    <a:cubicBezTo>
                      <a:pt x="105732" y="0"/>
                      <a:pt x="109000" y="1561"/>
                      <a:pt x="110330" y="3466"/>
                    </a:cubicBezTo>
                    <a:lnTo>
                      <a:pt x="119000" y="15883"/>
                    </a:lnTo>
                    <a:cubicBezTo>
                      <a:pt x="120329" y="17794"/>
                      <a:pt x="120329" y="20916"/>
                      <a:pt x="119000" y="22822"/>
                    </a:cubicBezTo>
                    <a:lnTo>
                      <a:pt x="110330" y="35238"/>
                    </a:lnTo>
                    <a:cubicBezTo>
                      <a:pt x="109000" y="37144"/>
                      <a:pt x="105732" y="38705"/>
                      <a:pt x="103067" y="38705"/>
                    </a:cubicBezTo>
                    <a:lnTo>
                      <a:pt x="93397" y="38705"/>
                    </a:lnTo>
                    <a:cubicBezTo>
                      <a:pt x="90733" y="38705"/>
                      <a:pt x="87465" y="40266"/>
                      <a:pt x="86130" y="42177"/>
                    </a:cubicBezTo>
                    <a:lnTo>
                      <a:pt x="85163" y="43566"/>
                    </a:lnTo>
                    <a:cubicBezTo>
                      <a:pt x="83828" y="45472"/>
                      <a:pt x="83828" y="48594"/>
                      <a:pt x="85163" y="50505"/>
                    </a:cubicBezTo>
                    <a:lnTo>
                      <a:pt x="104229" y="77822"/>
                    </a:lnTo>
                    <a:cubicBezTo>
                      <a:pt x="105564" y="79733"/>
                      <a:pt x="105564" y="82855"/>
                      <a:pt x="104229" y="84761"/>
                    </a:cubicBezTo>
                    <a:lnTo>
                      <a:pt x="82057" y="116533"/>
                    </a:lnTo>
                    <a:cubicBezTo>
                      <a:pt x="80722" y="118438"/>
                      <a:pt x="77454" y="120000"/>
                      <a:pt x="74789" y="120000"/>
                    </a:cubicBezTo>
                    <a:lnTo>
                      <a:pt x="30439" y="120000"/>
                    </a:lnTo>
                    <a:cubicBezTo>
                      <a:pt x="27775" y="120000"/>
                      <a:pt x="24507" y="118438"/>
                      <a:pt x="23172" y="116527"/>
                    </a:cubicBezTo>
                    <a:lnTo>
                      <a:pt x="994" y="84761"/>
                    </a:lnTo>
                    <a:cubicBezTo>
                      <a:pt x="-335" y="82855"/>
                      <a:pt x="-335" y="79733"/>
                      <a:pt x="994" y="77822"/>
                    </a:cubicBezTo>
                    <a:lnTo>
                      <a:pt x="23172" y="46055"/>
                    </a:lnTo>
                    <a:cubicBezTo>
                      <a:pt x="24507" y="44144"/>
                      <a:pt x="27775" y="42583"/>
                      <a:pt x="30439" y="42583"/>
                    </a:cubicBezTo>
                    <a:lnTo>
                      <a:pt x="68577" y="42583"/>
                    </a:lnTo>
                    <a:cubicBezTo>
                      <a:pt x="71242" y="42583"/>
                      <a:pt x="74510" y="41022"/>
                      <a:pt x="75840" y="39116"/>
                    </a:cubicBezTo>
                    <a:lnTo>
                      <a:pt x="76085" y="38766"/>
                    </a:lnTo>
                    <a:cubicBezTo>
                      <a:pt x="77420" y="36855"/>
                      <a:pt x="77420" y="33733"/>
                      <a:pt x="76085" y="31827"/>
                    </a:cubicBezTo>
                    <a:cubicBezTo>
                      <a:pt x="76085" y="31827"/>
                      <a:pt x="69801" y="22822"/>
                      <a:pt x="69801" y="22822"/>
                    </a:cubicBezTo>
                    <a:close/>
                  </a:path>
                </a:pathLst>
              </a:custGeom>
              <a:solidFill>
                <a:schemeClr val="accent5"/>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5" name="Google Shape;175;p65"/>
              <p:cNvSpPr/>
              <p:nvPr/>
            </p:nvSpPr>
            <p:spPr>
              <a:xfrm>
                <a:off x="4945975" y="4756307"/>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grpSp>
      </p:grpSp>
      <p:sp>
        <p:nvSpPr>
          <p:cNvPr id="176" name="Google Shape;176;p65"/>
          <p:cNvSpPr/>
          <p:nvPr/>
        </p:nvSpPr>
        <p:spPr>
          <a:xfrm>
            <a:off x="5052391" y="4046114"/>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7" name="Google Shape;177;p65"/>
          <p:cNvSpPr/>
          <p:nvPr/>
        </p:nvSpPr>
        <p:spPr>
          <a:xfrm>
            <a:off x="5017034" y="2724556"/>
            <a:ext cx="279327" cy="279327"/>
          </a:xfrm>
          <a:custGeom>
            <a:avLst/>
            <a:gdLst/>
            <a:ahLst/>
            <a:cxnLst/>
            <a:rect l="l" t="t" r="r" b="b"/>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8" name="Google Shape;178;p65"/>
          <p:cNvSpPr/>
          <p:nvPr/>
        </p:nvSpPr>
        <p:spPr>
          <a:xfrm>
            <a:off x="8565179" y="2717865"/>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79" name="Google Shape;179;p65"/>
          <p:cNvSpPr/>
          <p:nvPr/>
        </p:nvSpPr>
        <p:spPr>
          <a:xfrm>
            <a:off x="8552661" y="4028963"/>
            <a:ext cx="279327" cy="279327"/>
          </a:xfrm>
          <a:custGeom>
            <a:avLst/>
            <a:gdLst/>
            <a:ahLst/>
            <a:cxnLst/>
            <a:rect l="l" t="t" r="r" b="b"/>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80" name="Google Shape;180;p65"/>
          <p:cNvSpPr/>
          <p:nvPr/>
        </p:nvSpPr>
        <p:spPr>
          <a:xfrm>
            <a:off x="5046503" y="5330705"/>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81" name="Google Shape;181;p65"/>
          <p:cNvSpPr/>
          <p:nvPr/>
        </p:nvSpPr>
        <p:spPr>
          <a:xfrm>
            <a:off x="8552661" y="5340061"/>
            <a:ext cx="279327" cy="228540"/>
          </a:xfrm>
          <a:custGeom>
            <a:avLst/>
            <a:gdLst/>
            <a:ahLst/>
            <a:cxnLst/>
            <a:rect l="l" t="t" r="r" b="b"/>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182" name="Google Shape;182;p65"/>
          <p:cNvSpPr txBox="1">
            <a:spLocks noGrp="1"/>
          </p:cNvSpPr>
          <p:nvPr>
            <p:ph type="body" idx="2"/>
          </p:nvPr>
        </p:nvSpPr>
        <p:spPr>
          <a:xfrm>
            <a:off x="5400025" y="1659170"/>
            <a:ext cx="6100312" cy="89665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65"/>
          <p:cNvSpPr txBox="1">
            <a:spLocks noGrp="1"/>
          </p:cNvSpPr>
          <p:nvPr>
            <p:ph type="body" idx="3"/>
          </p:nvPr>
        </p:nvSpPr>
        <p:spPr>
          <a:xfrm>
            <a:off x="5389969" y="3082730"/>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4" name="Google Shape;184;p65"/>
          <p:cNvSpPr txBox="1">
            <a:spLocks noGrp="1"/>
          </p:cNvSpPr>
          <p:nvPr>
            <p:ph type="body" idx="4"/>
          </p:nvPr>
        </p:nvSpPr>
        <p:spPr>
          <a:xfrm>
            <a:off x="5400025" y="2676146"/>
            <a:ext cx="2636142"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5" name="Google Shape;185;p65"/>
          <p:cNvSpPr txBox="1">
            <a:spLocks noGrp="1"/>
          </p:cNvSpPr>
          <p:nvPr>
            <p:ph type="body" idx="5"/>
          </p:nvPr>
        </p:nvSpPr>
        <p:spPr>
          <a:xfrm>
            <a:off x="5389969" y="4393828"/>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6" name="Google Shape;186;p65"/>
          <p:cNvSpPr txBox="1">
            <a:spLocks noGrp="1"/>
          </p:cNvSpPr>
          <p:nvPr>
            <p:ph type="body" idx="6"/>
          </p:nvPr>
        </p:nvSpPr>
        <p:spPr>
          <a:xfrm>
            <a:off x="5400025" y="3987244"/>
            <a:ext cx="2636142"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65"/>
          <p:cNvSpPr txBox="1">
            <a:spLocks noGrp="1"/>
          </p:cNvSpPr>
          <p:nvPr>
            <p:ph type="body" idx="7"/>
          </p:nvPr>
        </p:nvSpPr>
        <p:spPr>
          <a:xfrm>
            <a:off x="5389969" y="5694917"/>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 name="Google Shape;188;p65"/>
          <p:cNvSpPr txBox="1">
            <a:spLocks noGrp="1"/>
          </p:cNvSpPr>
          <p:nvPr>
            <p:ph type="body" idx="8"/>
          </p:nvPr>
        </p:nvSpPr>
        <p:spPr>
          <a:xfrm>
            <a:off x="5400025" y="5288333"/>
            <a:ext cx="2636142"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9" name="Google Shape;189;p65"/>
          <p:cNvSpPr txBox="1">
            <a:spLocks noGrp="1"/>
          </p:cNvSpPr>
          <p:nvPr>
            <p:ph type="body" idx="9"/>
          </p:nvPr>
        </p:nvSpPr>
        <p:spPr>
          <a:xfrm>
            <a:off x="8908157" y="3082730"/>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65"/>
          <p:cNvSpPr txBox="1">
            <a:spLocks noGrp="1"/>
          </p:cNvSpPr>
          <p:nvPr>
            <p:ph type="body" idx="13"/>
          </p:nvPr>
        </p:nvSpPr>
        <p:spPr>
          <a:xfrm>
            <a:off x="8918213" y="2676146"/>
            <a:ext cx="2636142"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65"/>
          <p:cNvSpPr txBox="1">
            <a:spLocks noGrp="1"/>
          </p:cNvSpPr>
          <p:nvPr>
            <p:ph type="body" idx="14"/>
          </p:nvPr>
        </p:nvSpPr>
        <p:spPr>
          <a:xfrm>
            <a:off x="8908157" y="4393828"/>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 name="Google Shape;192;p65"/>
          <p:cNvSpPr txBox="1">
            <a:spLocks noGrp="1"/>
          </p:cNvSpPr>
          <p:nvPr>
            <p:ph type="body" idx="15"/>
          </p:nvPr>
        </p:nvSpPr>
        <p:spPr>
          <a:xfrm>
            <a:off x="8918213" y="3987244"/>
            <a:ext cx="2636142"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3" name="Google Shape;193;p65"/>
          <p:cNvSpPr txBox="1">
            <a:spLocks noGrp="1"/>
          </p:cNvSpPr>
          <p:nvPr>
            <p:ph type="body" idx="16"/>
          </p:nvPr>
        </p:nvSpPr>
        <p:spPr>
          <a:xfrm>
            <a:off x="8908157" y="5694917"/>
            <a:ext cx="2636140" cy="71385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65"/>
          <p:cNvSpPr txBox="1">
            <a:spLocks noGrp="1"/>
          </p:cNvSpPr>
          <p:nvPr>
            <p:ph type="body" idx="17"/>
          </p:nvPr>
        </p:nvSpPr>
        <p:spPr>
          <a:xfrm>
            <a:off x="8918213" y="5288333"/>
            <a:ext cx="2636142"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rained-Infographic">
  <p:cSld name="Brained-Infographic">
    <p:spTree>
      <p:nvGrpSpPr>
        <p:cNvPr id="1" name="Shape 195"/>
        <p:cNvGrpSpPr/>
        <p:nvPr/>
      </p:nvGrpSpPr>
      <p:grpSpPr>
        <a:xfrm>
          <a:off x="0" y="0"/>
          <a:ext cx="0" cy="0"/>
          <a:chOff x="0" y="0"/>
          <a:chExt cx="0" cy="0"/>
        </a:xfrm>
      </p:grpSpPr>
      <p:sp>
        <p:nvSpPr>
          <p:cNvPr id="196" name="Google Shape;196;p66"/>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7" name="Google Shape;197;p66"/>
          <p:cNvSpPr txBox="1">
            <a:spLocks noGrp="1"/>
          </p:cNvSpPr>
          <p:nvPr>
            <p:ph type="body" idx="1"/>
          </p:nvPr>
        </p:nvSpPr>
        <p:spPr>
          <a:xfrm>
            <a:off x="207963" y="273050"/>
            <a:ext cx="11291702" cy="298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EC07D"/>
              </a:buClr>
              <a:buSzPts val="1600"/>
              <a:buFont typeface="Arial"/>
              <a:buNone/>
              <a:defRPr sz="1600" b="0" i="0" u="none" strike="noStrike" cap="none">
                <a:solidFill>
                  <a:srgbClr val="0EC07D"/>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98" name="Google Shape;198;p66"/>
          <p:cNvGrpSpPr/>
          <p:nvPr/>
        </p:nvGrpSpPr>
        <p:grpSpPr>
          <a:xfrm>
            <a:off x="2011515" y="1953702"/>
            <a:ext cx="1620994" cy="2603950"/>
            <a:chOff x="2011515" y="1953702"/>
            <a:chExt cx="1620994" cy="2603950"/>
          </a:xfrm>
        </p:grpSpPr>
        <p:sp>
          <p:nvSpPr>
            <p:cNvPr id="199" name="Google Shape;199;p66"/>
            <p:cNvSpPr/>
            <p:nvPr/>
          </p:nvSpPr>
          <p:spPr>
            <a:xfrm>
              <a:off x="2285756" y="1953702"/>
              <a:ext cx="869950" cy="923581"/>
            </a:xfrm>
            <a:custGeom>
              <a:avLst/>
              <a:gdLst/>
              <a:ahLst/>
              <a:cxnLst/>
              <a:rect l="l" t="t" r="r" b="b"/>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0" name="Google Shape;200;p66"/>
            <p:cNvSpPr/>
            <p:nvPr/>
          </p:nvSpPr>
          <p:spPr>
            <a:xfrm>
              <a:off x="2850906" y="1994632"/>
              <a:ext cx="781603" cy="1023235"/>
            </a:xfrm>
            <a:custGeom>
              <a:avLst/>
              <a:gdLst/>
              <a:ahLst/>
              <a:cxnLst/>
              <a:rect l="l" t="t" r="r" b="b"/>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1" name="Google Shape;201;p66"/>
            <p:cNvSpPr/>
            <p:nvPr/>
          </p:nvSpPr>
          <p:spPr>
            <a:xfrm>
              <a:off x="2034932" y="2254982"/>
              <a:ext cx="758825" cy="768350"/>
            </a:xfrm>
            <a:custGeom>
              <a:avLst/>
              <a:gdLst/>
              <a:ahLst/>
              <a:cxnLst/>
              <a:rect l="l" t="t" r="r" b="b"/>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2" name="Google Shape;202;p66"/>
            <p:cNvSpPr/>
            <p:nvPr/>
          </p:nvSpPr>
          <p:spPr>
            <a:xfrm>
              <a:off x="2011515" y="2806550"/>
              <a:ext cx="788592" cy="852667"/>
            </a:xfrm>
            <a:custGeom>
              <a:avLst/>
              <a:gdLst/>
              <a:ahLst/>
              <a:cxnLst/>
              <a:rect l="l" t="t" r="r" b="b"/>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3" name="Google Shape;203;p66"/>
            <p:cNvSpPr/>
            <p:nvPr/>
          </p:nvSpPr>
          <p:spPr>
            <a:xfrm>
              <a:off x="2499260" y="2943958"/>
              <a:ext cx="888222" cy="1000126"/>
            </a:xfrm>
            <a:custGeom>
              <a:avLst/>
              <a:gdLst/>
              <a:ahLst/>
              <a:cxnLst/>
              <a:rect l="l" t="t" r="r" b="b"/>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4" name="Google Shape;204;p66"/>
            <p:cNvSpPr/>
            <p:nvPr/>
          </p:nvSpPr>
          <p:spPr>
            <a:xfrm>
              <a:off x="2857257" y="2801083"/>
              <a:ext cx="752476" cy="771525"/>
            </a:xfrm>
            <a:custGeom>
              <a:avLst/>
              <a:gdLst/>
              <a:ahLst/>
              <a:cxnLst/>
              <a:rect l="l" t="t" r="r" b="b"/>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5" name="Google Shape;205;p66"/>
            <p:cNvSpPr/>
            <p:nvPr/>
          </p:nvSpPr>
          <p:spPr>
            <a:xfrm>
              <a:off x="2668685" y="4086828"/>
              <a:ext cx="595100" cy="181898"/>
            </a:xfrm>
            <a:custGeom>
              <a:avLst/>
              <a:gdLst/>
              <a:ahLst/>
              <a:cxnLst/>
              <a:rect l="l" t="t" r="r" b="b"/>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6" name="Google Shape;206;p66"/>
            <p:cNvSpPr/>
            <p:nvPr/>
          </p:nvSpPr>
          <p:spPr>
            <a:xfrm>
              <a:off x="2668685" y="4229703"/>
              <a:ext cx="595100" cy="181898"/>
            </a:xfrm>
            <a:custGeom>
              <a:avLst/>
              <a:gdLst/>
              <a:ahLst/>
              <a:cxnLst/>
              <a:rect l="l" t="t" r="r" b="b"/>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7" name="Google Shape;207;p66"/>
            <p:cNvSpPr/>
            <p:nvPr/>
          </p:nvSpPr>
          <p:spPr>
            <a:xfrm>
              <a:off x="2668685" y="4374692"/>
              <a:ext cx="595100" cy="182960"/>
            </a:xfrm>
            <a:custGeom>
              <a:avLst/>
              <a:gdLst/>
              <a:ahLst/>
              <a:cxnLst/>
              <a:rect l="l" t="t" r="r" b="b"/>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08" name="Google Shape;208;p66"/>
          <p:cNvGrpSpPr/>
          <p:nvPr/>
        </p:nvGrpSpPr>
        <p:grpSpPr>
          <a:xfrm>
            <a:off x="4044026" y="1953702"/>
            <a:ext cx="1619441" cy="2603950"/>
            <a:chOff x="4044026" y="1953702"/>
            <a:chExt cx="1619441" cy="2603950"/>
          </a:xfrm>
        </p:grpSpPr>
        <p:sp>
          <p:nvSpPr>
            <p:cNvPr id="209" name="Google Shape;209;p66"/>
            <p:cNvSpPr/>
            <p:nvPr/>
          </p:nvSpPr>
          <p:spPr>
            <a:xfrm>
              <a:off x="4319344" y="1953702"/>
              <a:ext cx="869950" cy="923581"/>
            </a:xfrm>
            <a:custGeom>
              <a:avLst/>
              <a:gdLst/>
              <a:ahLst/>
              <a:cxnLst/>
              <a:rect l="l" t="t" r="r" b="b"/>
              <a:pathLst>
                <a:path w="120000" h="120000" extrusionOk="0">
                  <a:moveTo>
                    <a:pt x="118689" y="79161"/>
                  </a:moveTo>
                  <a:cubicBezTo>
                    <a:pt x="116498" y="84525"/>
                    <a:pt x="110364" y="86995"/>
                    <a:pt x="105112" y="84933"/>
                  </a:cubicBezTo>
                  <a:cubicBezTo>
                    <a:pt x="102045" y="84112"/>
                    <a:pt x="99854" y="81636"/>
                    <a:pt x="98978" y="79161"/>
                  </a:cubicBezTo>
                  <a:cubicBezTo>
                    <a:pt x="98103" y="77512"/>
                    <a:pt x="96792" y="76272"/>
                    <a:pt x="95036" y="75444"/>
                  </a:cubicBezTo>
                  <a:cubicBezTo>
                    <a:pt x="93285" y="75037"/>
                    <a:pt x="91094" y="75858"/>
                    <a:pt x="90659" y="77512"/>
                  </a:cubicBezTo>
                  <a:cubicBezTo>
                    <a:pt x="73580" y="120000"/>
                    <a:pt x="73580" y="120000"/>
                    <a:pt x="73580" y="120000"/>
                  </a:cubicBezTo>
                  <a:cubicBezTo>
                    <a:pt x="43799" y="86174"/>
                    <a:pt x="43799" y="86174"/>
                    <a:pt x="43799" y="86174"/>
                  </a:cubicBezTo>
                  <a:cubicBezTo>
                    <a:pt x="43799" y="86174"/>
                    <a:pt x="44234" y="86174"/>
                    <a:pt x="44234" y="86174"/>
                  </a:cubicBezTo>
                  <a:cubicBezTo>
                    <a:pt x="48616" y="86588"/>
                    <a:pt x="52993" y="85760"/>
                    <a:pt x="56495" y="82871"/>
                  </a:cubicBezTo>
                  <a:cubicBezTo>
                    <a:pt x="62629" y="77920"/>
                    <a:pt x="63504" y="68845"/>
                    <a:pt x="58251" y="63072"/>
                  </a:cubicBezTo>
                  <a:cubicBezTo>
                    <a:pt x="52993" y="56886"/>
                    <a:pt x="43358" y="56059"/>
                    <a:pt x="37225" y="61010"/>
                  </a:cubicBezTo>
                  <a:cubicBezTo>
                    <a:pt x="33723" y="63486"/>
                    <a:pt x="31531" y="67196"/>
                    <a:pt x="31531" y="71320"/>
                  </a:cubicBezTo>
                  <a:cubicBezTo>
                    <a:pt x="31531" y="71734"/>
                    <a:pt x="31531" y="71734"/>
                    <a:pt x="31531" y="71734"/>
                  </a:cubicBezTo>
                  <a:cubicBezTo>
                    <a:pt x="0" y="35433"/>
                    <a:pt x="0" y="35433"/>
                    <a:pt x="0" y="35433"/>
                  </a:cubicBezTo>
                  <a:cubicBezTo>
                    <a:pt x="7008" y="26357"/>
                    <a:pt x="14893" y="19344"/>
                    <a:pt x="21461" y="14807"/>
                  </a:cubicBezTo>
                  <a:cubicBezTo>
                    <a:pt x="36349" y="4083"/>
                    <a:pt x="81459" y="-5819"/>
                    <a:pt x="120000" y="4083"/>
                  </a:cubicBezTo>
                  <a:cubicBezTo>
                    <a:pt x="96352" y="63072"/>
                    <a:pt x="96352" y="63072"/>
                    <a:pt x="96352" y="63072"/>
                  </a:cubicBezTo>
                  <a:cubicBezTo>
                    <a:pt x="96352" y="63072"/>
                    <a:pt x="96352" y="63072"/>
                    <a:pt x="96352" y="63072"/>
                  </a:cubicBezTo>
                  <a:cubicBezTo>
                    <a:pt x="95476" y="64721"/>
                    <a:pt x="96352" y="66783"/>
                    <a:pt x="98543" y="67196"/>
                  </a:cubicBezTo>
                  <a:cubicBezTo>
                    <a:pt x="100294" y="68023"/>
                    <a:pt x="102045" y="68023"/>
                    <a:pt x="103796" y="67196"/>
                  </a:cubicBezTo>
                  <a:cubicBezTo>
                    <a:pt x="106428" y="65548"/>
                    <a:pt x="109489" y="65548"/>
                    <a:pt x="112556" y="66369"/>
                  </a:cubicBezTo>
                  <a:cubicBezTo>
                    <a:pt x="117814" y="68437"/>
                    <a:pt x="120440" y="74209"/>
                    <a:pt x="118689" y="79161"/>
                  </a:cubicBezTo>
                  <a:close/>
                </a:path>
              </a:pathLst>
            </a:custGeom>
            <a:solidFill>
              <a:schemeClr val="accent2">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0" name="Google Shape;210;p66"/>
            <p:cNvSpPr/>
            <p:nvPr/>
          </p:nvSpPr>
          <p:spPr>
            <a:xfrm>
              <a:off x="4884494" y="1994632"/>
              <a:ext cx="778973" cy="1023235"/>
            </a:xfrm>
            <a:custGeom>
              <a:avLst/>
              <a:gdLst/>
              <a:ahLst/>
              <a:cxnLst/>
              <a:rect l="l" t="t" r="r" b="b"/>
              <a:pathLst>
                <a:path w="120000" h="120000" extrusionOk="0">
                  <a:moveTo>
                    <a:pt x="119831" y="76334"/>
                  </a:moveTo>
                  <a:cubicBezTo>
                    <a:pt x="119831" y="81171"/>
                    <a:pt x="118854" y="86013"/>
                    <a:pt x="117871" y="90107"/>
                  </a:cubicBezTo>
                  <a:cubicBezTo>
                    <a:pt x="70919" y="96067"/>
                    <a:pt x="70919" y="96067"/>
                    <a:pt x="70919" y="96067"/>
                  </a:cubicBezTo>
                  <a:cubicBezTo>
                    <a:pt x="68965" y="96441"/>
                    <a:pt x="67494" y="97926"/>
                    <a:pt x="67982" y="99418"/>
                  </a:cubicBezTo>
                  <a:cubicBezTo>
                    <a:pt x="68476" y="101278"/>
                    <a:pt x="69453" y="102395"/>
                    <a:pt x="71408" y="103512"/>
                  </a:cubicBezTo>
                  <a:cubicBezTo>
                    <a:pt x="73856" y="104629"/>
                    <a:pt x="76299" y="106863"/>
                    <a:pt x="76787" y="109471"/>
                  </a:cubicBezTo>
                  <a:cubicBezTo>
                    <a:pt x="77764" y="114314"/>
                    <a:pt x="73367" y="118782"/>
                    <a:pt x="67005" y="119899"/>
                  </a:cubicBezTo>
                  <a:cubicBezTo>
                    <a:pt x="60648" y="120642"/>
                    <a:pt x="54780" y="117291"/>
                    <a:pt x="53803" y="112448"/>
                  </a:cubicBezTo>
                  <a:cubicBezTo>
                    <a:pt x="52820" y="109845"/>
                    <a:pt x="53803" y="107237"/>
                    <a:pt x="56245" y="105377"/>
                  </a:cubicBezTo>
                  <a:cubicBezTo>
                    <a:pt x="57223" y="103886"/>
                    <a:pt x="58205" y="102395"/>
                    <a:pt x="57711" y="100909"/>
                  </a:cubicBezTo>
                  <a:cubicBezTo>
                    <a:pt x="57223" y="99043"/>
                    <a:pt x="55268" y="98301"/>
                    <a:pt x="53314" y="98301"/>
                  </a:cubicBezTo>
                  <a:cubicBezTo>
                    <a:pt x="53314" y="98301"/>
                    <a:pt x="53314" y="98301"/>
                    <a:pt x="53314" y="98301"/>
                  </a:cubicBezTo>
                  <a:cubicBezTo>
                    <a:pt x="0" y="105003"/>
                    <a:pt x="0" y="105003"/>
                    <a:pt x="0" y="105003"/>
                  </a:cubicBezTo>
                  <a:cubicBezTo>
                    <a:pt x="18099" y="67766"/>
                    <a:pt x="18099" y="67766"/>
                    <a:pt x="18099" y="67766"/>
                  </a:cubicBezTo>
                  <a:cubicBezTo>
                    <a:pt x="18587" y="67766"/>
                    <a:pt x="18587" y="68140"/>
                    <a:pt x="18587" y="68140"/>
                  </a:cubicBezTo>
                  <a:cubicBezTo>
                    <a:pt x="20053" y="71491"/>
                    <a:pt x="23967" y="74100"/>
                    <a:pt x="28370" y="75585"/>
                  </a:cubicBezTo>
                  <a:cubicBezTo>
                    <a:pt x="37169" y="78194"/>
                    <a:pt x="46952" y="74842"/>
                    <a:pt x="50377" y="68140"/>
                  </a:cubicBezTo>
                  <a:cubicBezTo>
                    <a:pt x="53314" y="61438"/>
                    <a:pt x="48911" y="53993"/>
                    <a:pt x="40106" y="51384"/>
                  </a:cubicBezTo>
                  <a:cubicBezTo>
                    <a:pt x="35704" y="50267"/>
                    <a:pt x="30812" y="50641"/>
                    <a:pt x="26410" y="52127"/>
                  </a:cubicBezTo>
                  <a:cubicBezTo>
                    <a:pt x="26410" y="52127"/>
                    <a:pt x="25921" y="52127"/>
                    <a:pt x="25921" y="52501"/>
                  </a:cubicBezTo>
                  <a:cubicBezTo>
                    <a:pt x="51843" y="0"/>
                    <a:pt x="51843" y="0"/>
                    <a:pt x="51843" y="0"/>
                  </a:cubicBezTo>
                  <a:cubicBezTo>
                    <a:pt x="57223" y="1491"/>
                    <a:pt x="63091" y="2976"/>
                    <a:pt x="67982" y="5211"/>
                  </a:cubicBezTo>
                  <a:cubicBezTo>
                    <a:pt x="113963" y="23458"/>
                    <a:pt x="121297" y="48776"/>
                    <a:pt x="119831" y="76334"/>
                  </a:cubicBezTo>
                  <a:close/>
                </a:path>
              </a:pathLst>
            </a:custGeom>
            <a:solidFill>
              <a:schemeClr val="accent2">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1" name="Google Shape;211;p66"/>
            <p:cNvSpPr/>
            <p:nvPr/>
          </p:nvSpPr>
          <p:spPr>
            <a:xfrm>
              <a:off x="4065344" y="2254982"/>
              <a:ext cx="762001" cy="768350"/>
            </a:xfrm>
            <a:custGeom>
              <a:avLst/>
              <a:gdLst/>
              <a:ahLst/>
              <a:cxnLst/>
              <a:rect l="l" t="t" r="r" b="b"/>
              <a:pathLst>
                <a:path w="120000" h="120000" extrusionOk="0">
                  <a:moveTo>
                    <a:pt x="67500" y="109088"/>
                  </a:moveTo>
                  <a:cubicBezTo>
                    <a:pt x="70500" y="105122"/>
                    <a:pt x="72000" y="100166"/>
                    <a:pt x="71000" y="95205"/>
                  </a:cubicBezTo>
                  <a:cubicBezTo>
                    <a:pt x="69500" y="85783"/>
                    <a:pt x="60500" y="79338"/>
                    <a:pt x="51000" y="81322"/>
                  </a:cubicBezTo>
                  <a:cubicBezTo>
                    <a:pt x="42000" y="82811"/>
                    <a:pt x="35500" y="91238"/>
                    <a:pt x="37000" y="100661"/>
                  </a:cubicBezTo>
                  <a:cubicBezTo>
                    <a:pt x="37500" y="105622"/>
                    <a:pt x="40500" y="110083"/>
                    <a:pt x="45000" y="112561"/>
                  </a:cubicBezTo>
                  <a:cubicBezTo>
                    <a:pt x="45000" y="112561"/>
                    <a:pt x="45000" y="112561"/>
                    <a:pt x="45000" y="112561"/>
                  </a:cubicBezTo>
                  <a:cubicBezTo>
                    <a:pt x="0" y="120000"/>
                    <a:pt x="0" y="120000"/>
                    <a:pt x="0" y="120000"/>
                  </a:cubicBezTo>
                  <a:cubicBezTo>
                    <a:pt x="1500" y="117522"/>
                    <a:pt x="3000" y="114544"/>
                    <a:pt x="5000" y="111572"/>
                  </a:cubicBezTo>
                  <a:cubicBezTo>
                    <a:pt x="7000" y="108594"/>
                    <a:pt x="18500" y="91733"/>
                    <a:pt x="24000" y="83305"/>
                  </a:cubicBezTo>
                  <a:cubicBezTo>
                    <a:pt x="25500" y="80333"/>
                    <a:pt x="26000" y="76861"/>
                    <a:pt x="25000" y="73883"/>
                  </a:cubicBezTo>
                  <a:cubicBezTo>
                    <a:pt x="16000" y="44133"/>
                    <a:pt x="24000" y="18844"/>
                    <a:pt x="36500" y="0"/>
                  </a:cubicBezTo>
                  <a:cubicBezTo>
                    <a:pt x="73000" y="44133"/>
                    <a:pt x="73000" y="44133"/>
                    <a:pt x="73000" y="44133"/>
                  </a:cubicBezTo>
                  <a:cubicBezTo>
                    <a:pt x="74500" y="45622"/>
                    <a:pt x="77000" y="46116"/>
                    <a:pt x="78500" y="44627"/>
                  </a:cubicBezTo>
                  <a:cubicBezTo>
                    <a:pt x="80500" y="43138"/>
                    <a:pt x="81500" y="41155"/>
                    <a:pt x="81500" y="39172"/>
                  </a:cubicBezTo>
                  <a:cubicBezTo>
                    <a:pt x="81500" y="35700"/>
                    <a:pt x="83000" y="32727"/>
                    <a:pt x="85500" y="30250"/>
                  </a:cubicBezTo>
                  <a:cubicBezTo>
                    <a:pt x="91000" y="26283"/>
                    <a:pt x="98500" y="26777"/>
                    <a:pt x="102500" y="31733"/>
                  </a:cubicBezTo>
                  <a:cubicBezTo>
                    <a:pt x="107000" y="37188"/>
                    <a:pt x="106000" y="44627"/>
                    <a:pt x="101000" y="48594"/>
                  </a:cubicBezTo>
                  <a:cubicBezTo>
                    <a:pt x="98000" y="51072"/>
                    <a:pt x="94500" y="51572"/>
                    <a:pt x="91500" y="51072"/>
                  </a:cubicBezTo>
                  <a:cubicBezTo>
                    <a:pt x="89000" y="50577"/>
                    <a:pt x="87000" y="51572"/>
                    <a:pt x="85500" y="52561"/>
                  </a:cubicBezTo>
                  <a:cubicBezTo>
                    <a:pt x="83500" y="54050"/>
                    <a:pt x="83500" y="56527"/>
                    <a:pt x="85000" y="58016"/>
                  </a:cubicBezTo>
                  <a:cubicBezTo>
                    <a:pt x="120000" y="100661"/>
                    <a:pt x="120000" y="100661"/>
                    <a:pt x="120000" y="100661"/>
                  </a:cubicBezTo>
                  <a:cubicBezTo>
                    <a:pt x="67000" y="109088"/>
                    <a:pt x="67000" y="109088"/>
                    <a:pt x="67000" y="109088"/>
                  </a:cubicBezTo>
                  <a:cubicBezTo>
                    <a:pt x="67000" y="109088"/>
                    <a:pt x="67000" y="109088"/>
                    <a:pt x="67500" y="109088"/>
                  </a:cubicBezTo>
                  <a:close/>
                </a:path>
              </a:pathLst>
            </a:custGeom>
            <a:solidFill>
              <a:schemeClr val="accent2">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2" name="Google Shape;212;p66"/>
            <p:cNvSpPr/>
            <p:nvPr/>
          </p:nvSpPr>
          <p:spPr>
            <a:xfrm>
              <a:off x="4044026" y="2806550"/>
              <a:ext cx="786493" cy="852667"/>
            </a:xfrm>
            <a:custGeom>
              <a:avLst/>
              <a:gdLst/>
              <a:ahLst/>
              <a:cxnLst/>
              <a:rect l="l" t="t" r="r" b="b"/>
              <a:pathLst>
                <a:path w="120000" h="120000" extrusionOk="0">
                  <a:moveTo>
                    <a:pt x="120000" y="17550"/>
                  </a:moveTo>
                  <a:cubicBezTo>
                    <a:pt x="102075" y="62235"/>
                    <a:pt x="102075" y="62235"/>
                    <a:pt x="102075" y="62235"/>
                  </a:cubicBezTo>
                  <a:cubicBezTo>
                    <a:pt x="101593" y="62235"/>
                    <a:pt x="101593" y="62235"/>
                    <a:pt x="101593" y="62235"/>
                  </a:cubicBezTo>
                  <a:cubicBezTo>
                    <a:pt x="100141" y="57764"/>
                    <a:pt x="96261" y="54641"/>
                    <a:pt x="91904" y="52849"/>
                  </a:cubicBezTo>
                  <a:cubicBezTo>
                    <a:pt x="83186" y="50169"/>
                    <a:pt x="73498" y="54191"/>
                    <a:pt x="70106" y="62235"/>
                  </a:cubicBezTo>
                  <a:cubicBezTo>
                    <a:pt x="67196" y="69830"/>
                    <a:pt x="71558" y="78767"/>
                    <a:pt x="80276" y="81896"/>
                  </a:cubicBezTo>
                  <a:cubicBezTo>
                    <a:pt x="84638" y="83682"/>
                    <a:pt x="89482" y="83238"/>
                    <a:pt x="93839" y="81003"/>
                  </a:cubicBezTo>
                  <a:cubicBezTo>
                    <a:pt x="93839" y="81003"/>
                    <a:pt x="94326" y="81003"/>
                    <a:pt x="94326" y="81003"/>
                  </a:cubicBezTo>
                  <a:cubicBezTo>
                    <a:pt x="80276" y="115852"/>
                    <a:pt x="80276" y="115852"/>
                    <a:pt x="80276" y="115852"/>
                  </a:cubicBezTo>
                  <a:cubicBezTo>
                    <a:pt x="53151" y="122110"/>
                    <a:pt x="38131" y="119431"/>
                    <a:pt x="38131" y="119431"/>
                  </a:cubicBezTo>
                  <a:cubicBezTo>
                    <a:pt x="28442" y="118537"/>
                    <a:pt x="22146" y="108258"/>
                    <a:pt x="23598" y="101556"/>
                  </a:cubicBezTo>
                  <a:cubicBezTo>
                    <a:pt x="24568" y="94405"/>
                    <a:pt x="25056" y="91277"/>
                    <a:pt x="21176" y="88153"/>
                  </a:cubicBezTo>
                  <a:cubicBezTo>
                    <a:pt x="16820" y="85468"/>
                    <a:pt x="16820" y="81896"/>
                    <a:pt x="19242" y="80553"/>
                  </a:cubicBezTo>
                  <a:cubicBezTo>
                    <a:pt x="21176" y="79216"/>
                    <a:pt x="27960" y="76531"/>
                    <a:pt x="27960" y="76531"/>
                  </a:cubicBezTo>
                  <a:cubicBezTo>
                    <a:pt x="27960" y="76531"/>
                    <a:pt x="22634" y="73408"/>
                    <a:pt x="19724" y="72509"/>
                  </a:cubicBezTo>
                  <a:cubicBezTo>
                    <a:pt x="16820" y="71172"/>
                    <a:pt x="15367" y="66701"/>
                    <a:pt x="16820" y="64021"/>
                  </a:cubicBezTo>
                  <a:cubicBezTo>
                    <a:pt x="18754" y="61342"/>
                    <a:pt x="19242" y="54641"/>
                    <a:pt x="19242" y="54641"/>
                  </a:cubicBezTo>
                  <a:cubicBezTo>
                    <a:pt x="19242" y="54641"/>
                    <a:pt x="12458" y="51512"/>
                    <a:pt x="5191" y="47934"/>
                  </a:cubicBezTo>
                  <a:cubicBezTo>
                    <a:pt x="347" y="45703"/>
                    <a:pt x="-1104" y="42125"/>
                    <a:pt x="835" y="35873"/>
                  </a:cubicBezTo>
                  <a:cubicBezTo>
                    <a:pt x="49759" y="28273"/>
                    <a:pt x="49759" y="28273"/>
                    <a:pt x="49759" y="28273"/>
                  </a:cubicBezTo>
                  <a:cubicBezTo>
                    <a:pt x="51699" y="28273"/>
                    <a:pt x="53151" y="26487"/>
                    <a:pt x="52663" y="24257"/>
                  </a:cubicBezTo>
                  <a:cubicBezTo>
                    <a:pt x="52181" y="22465"/>
                    <a:pt x="51211" y="20678"/>
                    <a:pt x="49277" y="19785"/>
                  </a:cubicBezTo>
                  <a:cubicBezTo>
                    <a:pt x="46855" y="17999"/>
                    <a:pt x="44433" y="15763"/>
                    <a:pt x="43945" y="12191"/>
                  </a:cubicBezTo>
                  <a:cubicBezTo>
                    <a:pt x="42975" y="6382"/>
                    <a:pt x="47337" y="1018"/>
                    <a:pt x="53633" y="125"/>
                  </a:cubicBezTo>
                  <a:cubicBezTo>
                    <a:pt x="59929" y="-767"/>
                    <a:pt x="65744" y="3254"/>
                    <a:pt x="67196" y="9062"/>
                  </a:cubicBezTo>
                  <a:cubicBezTo>
                    <a:pt x="67683" y="12191"/>
                    <a:pt x="66714" y="15319"/>
                    <a:pt x="64291" y="17550"/>
                  </a:cubicBezTo>
                  <a:cubicBezTo>
                    <a:pt x="63321" y="18892"/>
                    <a:pt x="62352" y="21128"/>
                    <a:pt x="62839" y="22914"/>
                  </a:cubicBezTo>
                  <a:cubicBezTo>
                    <a:pt x="63321" y="24700"/>
                    <a:pt x="65261" y="26043"/>
                    <a:pt x="67196" y="25594"/>
                  </a:cubicBezTo>
                  <a:lnTo>
                    <a:pt x="120000" y="17550"/>
                  </a:lnTo>
                  <a:close/>
                </a:path>
              </a:pathLst>
            </a:custGeom>
            <a:solidFill>
              <a:schemeClr val="accent2">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3" name="Google Shape;213;p66"/>
            <p:cNvSpPr/>
            <p:nvPr/>
          </p:nvSpPr>
          <p:spPr>
            <a:xfrm>
              <a:off x="4531326" y="2943958"/>
              <a:ext cx="889743" cy="1000126"/>
            </a:xfrm>
            <a:custGeom>
              <a:avLst/>
              <a:gdLst/>
              <a:ahLst/>
              <a:cxnLst/>
              <a:rect l="l" t="t" r="r" b="b"/>
              <a:pathLst>
                <a:path w="120000" h="120000" extrusionOk="0">
                  <a:moveTo>
                    <a:pt x="120000" y="81905"/>
                  </a:moveTo>
                  <a:cubicBezTo>
                    <a:pt x="120000" y="94477"/>
                    <a:pt x="120000" y="109333"/>
                    <a:pt x="120000" y="109333"/>
                  </a:cubicBezTo>
                  <a:cubicBezTo>
                    <a:pt x="120000" y="109333"/>
                    <a:pt x="103297" y="120000"/>
                    <a:pt x="63049" y="120000"/>
                  </a:cubicBezTo>
                  <a:cubicBezTo>
                    <a:pt x="22794" y="120000"/>
                    <a:pt x="5666" y="109333"/>
                    <a:pt x="5666" y="109333"/>
                  </a:cubicBezTo>
                  <a:cubicBezTo>
                    <a:pt x="5666" y="91811"/>
                    <a:pt x="5666" y="91811"/>
                    <a:pt x="5666" y="91811"/>
                  </a:cubicBezTo>
                  <a:cubicBezTo>
                    <a:pt x="22368" y="52572"/>
                    <a:pt x="22368" y="52572"/>
                    <a:pt x="22368" y="52572"/>
                  </a:cubicBezTo>
                  <a:cubicBezTo>
                    <a:pt x="23226" y="51050"/>
                    <a:pt x="22368" y="49522"/>
                    <a:pt x="20225" y="48761"/>
                  </a:cubicBezTo>
                  <a:cubicBezTo>
                    <a:pt x="18514" y="48383"/>
                    <a:pt x="16803" y="48383"/>
                    <a:pt x="15086" y="49144"/>
                  </a:cubicBezTo>
                  <a:cubicBezTo>
                    <a:pt x="12516" y="50283"/>
                    <a:pt x="9520" y="50666"/>
                    <a:pt x="6524" y="49522"/>
                  </a:cubicBezTo>
                  <a:cubicBezTo>
                    <a:pt x="1385" y="48000"/>
                    <a:pt x="-1183" y="42666"/>
                    <a:pt x="527" y="37716"/>
                  </a:cubicBezTo>
                  <a:cubicBezTo>
                    <a:pt x="2670" y="33144"/>
                    <a:pt x="8662" y="30855"/>
                    <a:pt x="13801" y="32383"/>
                  </a:cubicBezTo>
                  <a:cubicBezTo>
                    <a:pt x="16803" y="33522"/>
                    <a:pt x="18940" y="35427"/>
                    <a:pt x="19798" y="37716"/>
                  </a:cubicBezTo>
                  <a:cubicBezTo>
                    <a:pt x="20657" y="39238"/>
                    <a:pt x="21942" y="40761"/>
                    <a:pt x="23653" y="41144"/>
                  </a:cubicBezTo>
                  <a:cubicBezTo>
                    <a:pt x="25364" y="41905"/>
                    <a:pt x="27507" y="41144"/>
                    <a:pt x="27933" y="39616"/>
                  </a:cubicBezTo>
                  <a:cubicBezTo>
                    <a:pt x="44636" y="0"/>
                    <a:pt x="44636" y="0"/>
                    <a:pt x="44636" y="0"/>
                  </a:cubicBezTo>
                  <a:cubicBezTo>
                    <a:pt x="73753" y="31616"/>
                    <a:pt x="73753" y="31616"/>
                    <a:pt x="73753" y="31616"/>
                  </a:cubicBezTo>
                  <a:cubicBezTo>
                    <a:pt x="73753" y="31616"/>
                    <a:pt x="73327" y="31616"/>
                    <a:pt x="73327" y="31616"/>
                  </a:cubicBezTo>
                  <a:cubicBezTo>
                    <a:pt x="69041" y="30855"/>
                    <a:pt x="64760" y="32000"/>
                    <a:pt x="61764" y="34283"/>
                  </a:cubicBezTo>
                  <a:cubicBezTo>
                    <a:pt x="55340" y="38855"/>
                    <a:pt x="54482" y="47238"/>
                    <a:pt x="59621" y="52950"/>
                  </a:cubicBezTo>
                  <a:cubicBezTo>
                    <a:pt x="64760" y="58666"/>
                    <a:pt x="74180" y="59427"/>
                    <a:pt x="80177" y="54855"/>
                  </a:cubicBezTo>
                  <a:cubicBezTo>
                    <a:pt x="83599" y="52188"/>
                    <a:pt x="85743" y="48761"/>
                    <a:pt x="85743" y="44950"/>
                  </a:cubicBezTo>
                  <a:cubicBezTo>
                    <a:pt x="85743" y="44950"/>
                    <a:pt x="85743" y="44572"/>
                    <a:pt x="85743" y="44572"/>
                  </a:cubicBezTo>
                  <a:lnTo>
                    <a:pt x="120000" y="81905"/>
                  </a:lnTo>
                  <a:close/>
                </a:path>
              </a:pathLst>
            </a:custGeom>
            <a:solidFill>
              <a:schemeClr val="accent2"/>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4" name="Google Shape;214;p66"/>
            <p:cNvSpPr/>
            <p:nvPr/>
          </p:nvSpPr>
          <p:spPr>
            <a:xfrm>
              <a:off x="4887669" y="2801083"/>
              <a:ext cx="755650" cy="771525"/>
            </a:xfrm>
            <a:custGeom>
              <a:avLst/>
              <a:gdLst/>
              <a:ahLst/>
              <a:cxnLst/>
              <a:rect l="l" t="t" r="r" b="b"/>
              <a:pathLst>
                <a:path w="120000" h="120000" extrusionOk="0">
                  <a:moveTo>
                    <a:pt x="120000" y="0"/>
                  </a:moveTo>
                  <a:cubicBezTo>
                    <a:pt x="113950" y="22716"/>
                    <a:pt x="102355" y="38022"/>
                    <a:pt x="96300" y="49877"/>
                  </a:cubicBezTo>
                  <a:cubicBezTo>
                    <a:pt x="87733" y="65677"/>
                    <a:pt x="84705" y="96294"/>
                    <a:pt x="84705" y="110122"/>
                  </a:cubicBezTo>
                  <a:cubicBezTo>
                    <a:pt x="84705" y="120000"/>
                    <a:pt x="84705" y="120000"/>
                    <a:pt x="84705" y="120000"/>
                  </a:cubicBezTo>
                  <a:cubicBezTo>
                    <a:pt x="47394" y="75555"/>
                    <a:pt x="47394" y="75555"/>
                    <a:pt x="47394" y="75555"/>
                  </a:cubicBezTo>
                  <a:cubicBezTo>
                    <a:pt x="45883" y="73577"/>
                    <a:pt x="43361" y="73577"/>
                    <a:pt x="41850" y="75061"/>
                  </a:cubicBezTo>
                  <a:cubicBezTo>
                    <a:pt x="39833" y="76050"/>
                    <a:pt x="38822" y="78022"/>
                    <a:pt x="38822" y="80494"/>
                  </a:cubicBezTo>
                  <a:cubicBezTo>
                    <a:pt x="38822" y="83455"/>
                    <a:pt x="37311" y="86911"/>
                    <a:pt x="34788" y="89383"/>
                  </a:cubicBezTo>
                  <a:cubicBezTo>
                    <a:pt x="29244" y="93333"/>
                    <a:pt x="21683" y="92344"/>
                    <a:pt x="17644" y="87405"/>
                  </a:cubicBezTo>
                  <a:cubicBezTo>
                    <a:pt x="13111" y="82466"/>
                    <a:pt x="14116" y="75061"/>
                    <a:pt x="19161" y="70616"/>
                  </a:cubicBezTo>
                  <a:cubicBezTo>
                    <a:pt x="22183" y="68644"/>
                    <a:pt x="25716" y="67655"/>
                    <a:pt x="28738" y="68150"/>
                  </a:cubicBezTo>
                  <a:cubicBezTo>
                    <a:pt x="31261" y="68644"/>
                    <a:pt x="33277" y="68150"/>
                    <a:pt x="34788" y="66666"/>
                  </a:cubicBezTo>
                  <a:cubicBezTo>
                    <a:pt x="36805" y="65183"/>
                    <a:pt x="36805" y="62716"/>
                    <a:pt x="35294" y="61233"/>
                  </a:cubicBezTo>
                  <a:cubicBezTo>
                    <a:pt x="0" y="18766"/>
                    <a:pt x="0" y="18766"/>
                    <a:pt x="0" y="18766"/>
                  </a:cubicBezTo>
                  <a:cubicBezTo>
                    <a:pt x="53444" y="10372"/>
                    <a:pt x="53444" y="10372"/>
                    <a:pt x="53444" y="10372"/>
                  </a:cubicBezTo>
                  <a:cubicBezTo>
                    <a:pt x="53444" y="10372"/>
                    <a:pt x="53444" y="10866"/>
                    <a:pt x="52938" y="10866"/>
                  </a:cubicBezTo>
                  <a:cubicBezTo>
                    <a:pt x="49916" y="14816"/>
                    <a:pt x="48405" y="19755"/>
                    <a:pt x="49411" y="24200"/>
                  </a:cubicBezTo>
                  <a:cubicBezTo>
                    <a:pt x="50922" y="33577"/>
                    <a:pt x="60000" y="40000"/>
                    <a:pt x="69577" y="38516"/>
                  </a:cubicBezTo>
                  <a:cubicBezTo>
                    <a:pt x="79161" y="37038"/>
                    <a:pt x="85211" y="28150"/>
                    <a:pt x="83700" y="18766"/>
                  </a:cubicBezTo>
                  <a:cubicBezTo>
                    <a:pt x="83194" y="13827"/>
                    <a:pt x="80166" y="9877"/>
                    <a:pt x="75627" y="7405"/>
                  </a:cubicBezTo>
                  <a:cubicBezTo>
                    <a:pt x="75627" y="6911"/>
                    <a:pt x="75627" y="6911"/>
                    <a:pt x="75627" y="6911"/>
                  </a:cubicBezTo>
                  <a:lnTo>
                    <a:pt x="120000" y="0"/>
                  </a:lnTo>
                  <a:close/>
                </a:path>
              </a:pathLst>
            </a:custGeom>
            <a:solidFill>
              <a:schemeClr val="accent2">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5" name="Google Shape;215;p66"/>
            <p:cNvSpPr/>
            <p:nvPr/>
          </p:nvSpPr>
          <p:spPr>
            <a:xfrm>
              <a:off x="4700216" y="4086828"/>
              <a:ext cx="595044" cy="181898"/>
            </a:xfrm>
            <a:custGeom>
              <a:avLst/>
              <a:gdLst/>
              <a:ahLst/>
              <a:cxnLst/>
              <a:rect l="l" t="t" r="r" b="b"/>
              <a:pathLst>
                <a:path w="120000" h="120000" extrusionOk="0">
                  <a:moveTo>
                    <a:pt x="115915" y="87"/>
                  </a:moveTo>
                  <a:cubicBezTo>
                    <a:pt x="115277" y="87"/>
                    <a:pt x="114632" y="87"/>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18938"/>
                    <a:pt x="1944" y="23127"/>
                  </a:cubicBezTo>
                  <a:cubicBezTo>
                    <a:pt x="47402" y="109003"/>
                    <a:pt x="47402" y="109003"/>
                    <a:pt x="47402" y="109003"/>
                  </a:cubicBezTo>
                  <a:cubicBezTo>
                    <a:pt x="55089" y="123665"/>
                    <a:pt x="64692" y="123665"/>
                    <a:pt x="73017" y="109003"/>
                  </a:cubicBezTo>
                  <a:cubicBezTo>
                    <a:pt x="117837" y="23127"/>
                    <a:pt x="117837" y="23127"/>
                    <a:pt x="117837" y="23127"/>
                  </a:cubicBezTo>
                  <a:cubicBezTo>
                    <a:pt x="119759" y="18938"/>
                    <a:pt x="120397" y="12654"/>
                    <a:pt x="119759" y="6370"/>
                  </a:cubicBezTo>
                  <a:cubicBezTo>
                    <a:pt x="118476" y="2181"/>
                    <a:pt x="117198" y="87"/>
                    <a:pt x="115915" y="87"/>
                  </a:cubicBezTo>
                  <a:close/>
                </a:path>
              </a:pathLst>
            </a:custGeom>
            <a:solidFill>
              <a:schemeClr val="accent2">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6" name="Google Shape;216;p66"/>
            <p:cNvSpPr/>
            <p:nvPr/>
          </p:nvSpPr>
          <p:spPr>
            <a:xfrm>
              <a:off x="4700216" y="4229703"/>
              <a:ext cx="595044" cy="181898"/>
            </a:xfrm>
            <a:custGeom>
              <a:avLst/>
              <a:gdLst/>
              <a:ahLst/>
              <a:cxnLst/>
              <a:rect l="l" t="t" r="r" b="b"/>
              <a:pathLst>
                <a:path w="120000" h="120000" extrusionOk="0">
                  <a:moveTo>
                    <a:pt x="115915" y="87"/>
                  </a:moveTo>
                  <a:cubicBezTo>
                    <a:pt x="115277" y="87"/>
                    <a:pt x="114632" y="2181"/>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21032"/>
                    <a:pt x="1944" y="25221"/>
                  </a:cubicBezTo>
                  <a:cubicBezTo>
                    <a:pt x="47402" y="109003"/>
                    <a:pt x="47402" y="109003"/>
                    <a:pt x="47402" y="109003"/>
                  </a:cubicBezTo>
                  <a:cubicBezTo>
                    <a:pt x="55089" y="123665"/>
                    <a:pt x="64692" y="123665"/>
                    <a:pt x="73017" y="109003"/>
                  </a:cubicBezTo>
                  <a:cubicBezTo>
                    <a:pt x="117837" y="25221"/>
                    <a:pt x="117837" y="25221"/>
                    <a:pt x="117837" y="25221"/>
                  </a:cubicBezTo>
                  <a:cubicBezTo>
                    <a:pt x="119759" y="21032"/>
                    <a:pt x="120397" y="12654"/>
                    <a:pt x="119759" y="6370"/>
                  </a:cubicBezTo>
                  <a:cubicBezTo>
                    <a:pt x="118476" y="2181"/>
                    <a:pt x="117198" y="87"/>
                    <a:pt x="115915" y="87"/>
                  </a:cubicBezTo>
                  <a:close/>
                </a:path>
              </a:pathLst>
            </a:custGeom>
            <a:solidFill>
              <a:schemeClr val="accent2">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7" name="Google Shape;217;p66"/>
            <p:cNvSpPr/>
            <p:nvPr/>
          </p:nvSpPr>
          <p:spPr>
            <a:xfrm>
              <a:off x="4700216" y="4374692"/>
              <a:ext cx="595044" cy="182960"/>
            </a:xfrm>
            <a:custGeom>
              <a:avLst/>
              <a:gdLst/>
              <a:ahLst/>
              <a:cxnLst/>
              <a:rect l="l" t="t" r="r" b="b"/>
              <a:pathLst>
                <a:path w="120000" h="120000" extrusionOk="0">
                  <a:moveTo>
                    <a:pt x="115915" y="780"/>
                  </a:moveTo>
                  <a:cubicBezTo>
                    <a:pt x="115277" y="780"/>
                    <a:pt x="114632" y="780"/>
                    <a:pt x="113994" y="780"/>
                  </a:cubicBezTo>
                  <a:cubicBezTo>
                    <a:pt x="69174" y="86160"/>
                    <a:pt x="69174" y="86160"/>
                    <a:pt x="69174" y="86160"/>
                  </a:cubicBezTo>
                  <a:cubicBezTo>
                    <a:pt x="63414" y="96572"/>
                    <a:pt x="56366" y="96572"/>
                    <a:pt x="51246" y="86160"/>
                  </a:cubicBezTo>
                  <a:cubicBezTo>
                    <a:pt x="5787" y="780"/>
                    <a:pt x="5787" y="780"/>
                    <a:pt x="5787" y="780"/>
                  </a:cubicBezTo>
                  <a:cubicBezTo>
                    <a:pt x="3865" y="-1301"/>
                    <a:pt x="1305" y="780"/>
                    <a:pt x="666" y="7028"/>
                  </a:cubicBezTo>
                  <a:cubicBezTo>
                    <a:pt x="-616" y="13275"/>
                    <a:pt x="22" y="19522"/>
                    <a:pt x="1944" y="23687"/>
                  </a:cubicBezTo>
                  <a:cubicBezTo>
                    <a:pt x="47402" y="109067"/>
                    <a:pt x="47402" y="109067"/>
                    <a:pt x="47402" y="109067"/>
                  </a:cubicBezTo>
                  <a:cubicBezTo>
                    <a:pt x="55089" y="123644"/>
                    <a:pt x="64692" y="123644"/>
                    <a:pt x="73017" y="109067"/>
                  </a:cubicBezTo>
                  <a:cubicBezTo>
                    <a:pt x="117837" y="23687"/>
                    <a:pt x="117837" y="23687"/>
                    <a:pt x="117837" y="23687"/>
                  </a:cubicBezTo>
                  <a:cubicBezTo>
                    <a:pt x="119759" y="19522"/>
                    <a:pt x="120397" y="13275"/>
                    <a:pt x="119759" y="7028"/>
                  </a:cubicBezTo>
                  <a:cubicBezTo>
                    <a:pt x="118476" y="2863"/>
                    <a:pt x="117198" y="780"/>
                    <a:pt x="115915" y="780"/>
                  </a:cubicBezTo>
                  <a:close/>
                </a:path>
              </a:pathLst>
            </a:custGeom>
            <a:solidFill>
              <a:schemeClr val="accent2">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18" name="Google Shape;218;p66"/>
          <p:cNvGrpSpPr/>
          <p:nvPr/>
        </p:nvGrpSpPr>
        <p:grpSpPr>
          <a:xfrm>
            <a:off x="6077203" y="1953702"/>
            <a:ext cx="1620896" cy="2603950"/>
            <a:chOff x="6077203" y="1953702"/>
            <a:chExt cx="1620896" cy="2603950"/>
          </a:xfrm>
        </p:grpSpPr>
        <p:sp>
          <p:nvSpPr>
            <p:cNvPr id="219" name="Google Shape;219;p66"/>
            <p:cNvSpPr/>
            <p:nvPr/>
          </p:nvSpPr>
          <p:spPr>
            <a:xfrm>
              <a:off x="6351344" y="1953702"/>
              <a:ext cx="873126" cy="923581"/>
            </a:xfrm>
            <a:custGeom>
              <a:avLst/>
              <a:gdLst/>
              <a:ahLst/>
              <a:cxnLst/>
              <a:rect l="l" t="t" r="r" b="b"/>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0" name="Google Shape;220;p66"/>
            <p:cNvSpPr/>
            <p:nvPr/>
          </p:nvSpPr>
          <p:spPr>
            <a:xfrm>
              <a:off x="6916495" y="1994632"/>
              <a:ext cx="781604" cy="1023235"/>
            </a:xfrm>
            <a:custGeom>
              <a:avLst/>
              <a:gdLst/>
              <a:ahLst/>
              <a:cxnLst/>
              <a:rect l="l" t="t" r="r" b="b"/>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1" name="Google Shape;221;p66"/>
            <p:cNvSpPr/>
            <p:nvPr/>
          </p:nvSpPr>
          <p:spPr>
            <a:xfrm>
              <a:off x="6100521" y="2254982"/>
              <a:ext cx="758825" cy="768350"/>
            </a:xfrm>
            <a:custGeom>
              <a:avLst/>
              <a:gdLst/>
              <a:ahLst/>
              <a:cxnLst/>
              <a:rect l="l" t="t" r="r" b="b"/>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2" name="Google Shape;222;p66"/>
            <p:cNvSpPr/>
            <p:nvPr/>
          </p:nvSpPr>
          <p:spPr>
            <a:xfrm>
              <a:off x="6077203" y="2806550"/>
              <a:ext cx="788493" cy="852667"/>
            </a:xfrm>
            <a:custGeom>
              <a:avLst/>
              <a:gdLst/>
              <a:ahLst/>
              <a:cxnLst/>
              <a:rect l="l" t="t" r="r" b="b"/>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3" name="Google Shape;223;p66"/>
            <p:cNvSpPr/>
            <p:nvPr/>
          </p:nvSpPr>
          <p:spPr>
            <a:xfrm>
              <a:off x="6565236" y="2943958"/>
              <a:ext cx="891009" cy="1000126"/>
            </a:xfrm>
            <a:custGeom>
              <a:avLst/>
              <a:gdLst/>
              <a:ahLst/>
              <a:cxnLst/>
              <a:rect l="l" t="t" r="r" b="b"/>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4" name="Google Shape;224;p66"/>
            <p:cNvSpPr/>
            <p:nvPr/>
          </p:nvSpPr>
          <p:spPr>
            <a:xfrm>
              <a:off x="6922846" y="2801083"/>
              <a:ext cx="752476" cy="771525"/>
            </a:xfrm>
            <a:custGeom>
              <a:avLst/>
              <a:gdLst/>
              <a:ahLst/>
              <a:cxnLst/>
              <a:rect l="l" t="t" r="r" b="b"/>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5" name="Google Shape;225;p66"/>
            <p:cNvSpPr/>
            <p:nvPr/>
          </p:nvSpPr>
          <p:spPr>
            <a:xfrm>
              <a:off x="6734329" y="4086828"/>
              <a:ext cx="595044" cy="181898"/>
            </a:xfrm>
            <a:custGeom>
              <a:avLst/>
              <a:gdLst/>
              <a:ahLst/>
              <a:cxnLst/>
              <a:rect l="l" t="t" r="r" b="b"/>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6" name="Google Shape;226;p66"/>
            <p:cNvSpPr/>
            <p:nvPr/>
          </p:nvSpPr>
          <p:spPr>
            <a:xfrm>
              <a:off x="6734329" y="4229703"/>
              <a:ext cx="595044" cy="181898"/>
            </a:xfrm>
            <a:custGeom>
              <a:avLst/>
              <a:gdLst/>
              <a:ahLst/>
              <a:cxnLst/>
              <a:rect l="l" t="t" r="r" b="b"/>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7" name="Google Shape;227;p66"/>
            <p:cNvSpPr/>
            <p:nvPr/>
          </p:nvSpPr>
          <p:spPr>
            <a:xfrm>
              <a:off x="6734329" y="4374692"/>
              <a:ext cx="595044" cy="182960"/>
            </a:xfrm>
            <a:custGeom>
              <a:avLst/>
              <a:gdLst/>
              <a:ahLst/>
              <a:cxnLst/>
              <a:rect l="l" t="t" r="r" b="b"/>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28" name="Google Shape;228;p66"/>
          <p:cNvGrpSpPr/>
          <p:nvPr/>
        </p:nvGrpSpPr>
        <p:grpSpPr>
          <a:xfrm>
            <a:off x="8112261" y="1953702"/>
            <a:ext cx="1616845" cy="2603950"/>
            <a:chOff x="8112261" y="1953702"/>
            <a:chExt cx="1616845" cy="2603950"/>
          </a:xfrm>
        </p:grpSpPr>
        <p:sp>
          <p:nvSpPr>
            <p:cNvPr id="229" name="Google Shape;229;p66"/>
            <p:cNvSpPr/>
            <p:nvPr/>
          </p:nvSpPr>
          <p:spPr>
            <a:xfrm>
              <a:off x="8384932" y="1953702"/>
              <a:ext cx="869950" cy="923581"/>
            </a:xfrm>
            <a:custGeom>
              <a:avLst/>
              <a:gdLst/>
              <a:ahLst/>
              <a:cxnLst/>
              <a:rect l="l" t="t" r="r" b="b"/>
              <a:pathLst>
                <a:path w="120000" h="120000" extrusionOk="0">
                  <a:moveTo>
                    <a:pt x="118690" y="79161"/>
                  </a:moveTo>
                  <a:cubicBezTo>
                    <a:pt x="116496" y="84525"/>
                    <a:pt x="110368" y="86995"/>
                    <a:pt x="105114" y="84933"/>
                  </a:cubicBezTo>
                  <a:cubicBezTo>
                    <a:pt x="102047" y="84112"/>
                    <a:pt x="99853"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534" y="71320"/>
                  </a:cubicBezTo>
                  <a:cubicBezTo>
                    <a:pt x="31534" y="71734"/>
                    <a:pt x="31534" y="71734"/>
                    <a:pt x="31534" y="71734"/>
                  </a:cubicBezTo>
                  <a:cubicBezTo>
                    <a:pt x="0" y="35433"/>
                    <a:pt x="0" y="35433"/>
                    <a:pt x="0" y="35433"/>
                  </a:cubicBezTo>
                  <a:cubicBezTo>
                    <a:pt x="7006" y="26357"/>
                    <a:pt x="14891"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047" y="68023"/>
                    <a:pt x="103798" y="67196"/>
                  </a:cubicBezTo>
                  <a:cubicBezTo>
                    <a:pt x="106423" y="65548"/>
                    <a:pt x="109490" y="65548"/>
                    <a:pt x="112557" y="66369"/>
                  </a:cubicBezTo>
                  <a:cubicBezTo>
                    <a:pt x="117811" y="68437"/>
                    <a:pt x="120878" y="74209"/>
                    <a:pt x="118690"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0" name="Google Shape;230;p66"/>
            <p:cNvSpPr/>
            <p:nvPr/>
          </p:nvSpPr>
          <p:spPr>
            <a:xfrm>
              <a:off x="8950082" y="1994632"/>
              <a:ext cx="779024" cy="1023235"/>
            </a:xfrm>
            <a:custGeom>
              <a:avLst/>
              <a:gdLst/>
              <a:ahLst/>
              <a:cxnLst/>
              <a:rect l="l" t="t" r="r" b="b"/>
              <a:pathLst>
                <a:path w="120000" h="120000" extrusionOk="0">
                  <a:moveTo>
                    <a:pt x="119825" y="76334"/>
                  </a:moveTo>
                  <a:cubicBezTo>
                    <a:pt x="119825" y="81171"/>
                    <a:pt x="119337" y="86013"/>
                    <a:pt x="117866" y="90107"/>
                  </a:cubicBezTo>
                  <a:cubicBezTo>
                    <a:pt x="71404" y="96067"/>
                    <a:pt x="71404" y="96067"/>
                    <a:pt x="71404" y="96067"/>
                  </a:cubicBezTo>
                  <a:cubicBezTo>
                    <a:pt x="68962" y="96441"/>
                    <a:pt x="67490" y="97926"/>
                    <a:pt x="67979" y="99418"/>
                  </a:cubicBezTo>
                  <a:cubicBezTo>
                    <a:pt x="68473" y="101278"/>
                    <a:pt x="69450" y="102395"/>
                    <a:pt x="71404" y="103512"/>
                  </a:cubicBezTo>
                  <a:cubicBezTo>
                    <a:pt x="74341" y="104629"/>
                    <a:pt x="76295" y="106863"/>
                    <a:pt x="76784" y="109471"/>
                  </a:cubicBezTo>
                  <a:cubicBezTo>
                    <a:pt x="77761" y="114314"/>
                    <a:pt x="73364" y="118782"/>
                    <a:pt x="67002" y="119899"/>
                  </a:cubicBezTo>
                  <a:cubicBezTo>
                    <a:pt x="60645" y="120642"/>
                    <a:pt x="54777" y="117291"/>
                    <a:pt x="53800" y="112448"/>
                  </a:cubicBezTo>
                  <a:cubicBezTo>
                    <a:pt x="53312" y="109845"/>
                    <a:pt x="54289" y="107237"/>
                    <a:pt x="56243" y="105377"/>
                  </a:cubicBezTo>
                  <a:cubicBezTo>
                    <a:pt x="57708" y="103886"/>
                    <a:pt x="58203" y="102395"/>
                    <a:pt x="57708" y="100909"/>
                  </a:cubicBezTo>
                  <a:cubicBezTo>
                    <a:pt x="57220" y="99043"/>
                    <a:pt x="55266" y="98301"/>
                    <a:pt x="53312" y="98301"/>
                  </a:cubicBezTo>
                  <a:cubicBezTo>
                    <a:pt x="53312" y="98301"/>
                    <a:pt x="53312" y="98301"/>
                    <a:pt x="53312" y="98301"/>
                  </a:cubicBezTo>
                  <a:cubicBezTo>
                    <a:pt x="0" y="105003"/>
                    <a:pt x="0" y="105003"/>
                    <a:pt x="0" y="105003"/>
                  </a:cubicBezTo>
                  <a:cubicBezTo>
                    <a:pt x="18586" y="67766"/>
                    <a:pt x="18586" y="67766"/>
                    <a:pt x="18586" y="67766"/>
                  </a:cubicBezTo>
                  <a:cubicBezTo>
                    <a:pt x="18586" y="67766"/>
                    <a:pt x="18586" y="68140"/>
                    <a:pt x="18586" y="68140"/>
                  </a:cubicBezTo>
                  <a:cubicBezTo>
                    <a:pt x="20540" y="71491"/>
                    <a:pt x="23966" y="74100"/>
                    <a:pt x="28368" y="75585"/>
                  </a:cubicBezTo>
                  <a:cubicBezTo>
                    <a:pt x="37167" y="78194"/>
                    <a:pt x="46949" y="74842"/>
                    <a:pt x="50375" y="68140"/>
                  </a:cubicBezTo>
                  <a:cubicBezTo>
                    <a:pt x="53800" y="61438"/>
                    <a:pt x="49398" y="53993"/>
                    <a:pt x="40593" y="51384"/>
                  </a:cubicBezTo>
                  <a:cubicBezTo>
                    <a:pt x="35702" y="50267"/>
                    <a:pt x="30811" y="50641"/>
                    <a:pt x="26408" y="52127"/>
                  </a:cubicBezTo>
                  <a:cubicBezTo>
                    <a:pt x="26408" y="52127"/>
                    <a:pt x="26408" y="52127"/>
                    <a:pt x="25920" y="52501"/>
                  </a:cubicBezTo>
                  <a:cubicBezTo>
                    <a:pt x="51840" y="0"/>
                    <a:pt x="51840" y="0"/>
                    <a:pt x="51840" y="0"/>
                  </a:cubicBezTo>
                  <a:cubicBezTo>
                    <a:pt x="57708" y="1491"/>
                    <a:pt x="63088" y="2976"/>
                    <a:pt x="67979" y="5211"/>
                  </a:cubicBezTo>
                  <a:cubicBezTo>
                    <a:pt x="114446" y="23458"/>
                    <a:pt x="121291" y="48776"/>
                    <a:pt x="119825"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1" name="Google Shape;231;p66"/>
            <p:cNvSpPr/>
            <p:nvPr/>
          </p:nvSpPr>
          <p:spPr>
            <a:xfrm>
              <a:off x="8135695" y="2254982"/>
              <a:ext cx="757239" cy="768350"/>
            </a:xfrm>
            <a:custGeom>
              <a:avLst/>
              <a:gdLst/>
              <a:ahLst/>
              <a:cxnLst/>
              <a:rect l="l" t="t" r="r" b="b"/>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166" y="110083"/>
                    <a:pt x="44688" y="112561"/>
                  </a:cubicBezTo>
                  <a:cubicBezTo>
                    <a:pt x="44688" y="112561"/>
                    <a:pt x="446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105" y="80333"/>
                    <a:pt x="25605" y="76861"/>
                    <a:pt x="24600" y="73883"/>
                  </a:cubicBezTo>
                  <a:cubicBezTo>
                    <a:pt x="15566" y="44133"/>
                    <a:pt x="24100" y="18844"/>
                    <a:pt x="36650" y="0"/>
                  </a:cubicBezTo>
                  <a:cubicBezTo>
                    <a:pt x="72805" y="44133"/>
                    <a:pt x="72805" y="44133"/>
                    <a:pt x="72805" y="44133"/>
                  </a:cubicBezTo>
                  <a:cubicBezTo>
                    <a:pt x="74311" y="45622"/>
                    <a:pt x="76822" y="46116"/>
                    <a:pt x="78327" y="44627"/>
                  </a:cubicBezTo>
                  <a:cubicBezTo>
                    <a:pt x="80333" y="43138"/>
                    <a:pt x="81338" y="41155"/>
                    <a:pt x="81338" y="39172"/>
                  </a:cubicBezTo>
                  <a:cubicBezTo>
                    <a:pt x="81338" y="35700"/>
                    <a:pt x="82844" y="32727"/>
                    <a:pt x="85855" y="30250"/>
                  </a:cubicBezTo>
                  <a:cubicBezTo>
                    <a:pt x="90877" y="26283"/>
                    <a:pt x="98411" y="26777"/>
                    <a:pt x="1024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67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2" name="Google Shape;232;p66"/>
            <p:cNvSpPr/>
            <p:nvPr/>
          </p:nvSpPr>
          <p:spPr>
            <a:xfrm>
              <a:off x="8112261" y="2806550"/>
              <a:ext cx="787021" cy="852667"/>
            </a:xfrm>
            <a:custGeom>
              <a:avLst/>
              <a:gdLst/>
              <a:ahLst/>
              <a:cxnLst/>
              <a:rect l="l" t="t" r="r" b="b"/>
              <a:pathLst>
                <a:path w="120000" h="120000" extrusionOk="0">
                  <a:moveTo>
                    <a:pt x="120000" y="17550"/>
                  </a:moveTo>
                  <a:cubicBezTo>
                    <a:pt x="101641" y="62235"/>
                    <a:pt x="101641" y="62235"/>
                    <a:pt x="101641" y="62235"/>
                  </a:cubicBezTo>
                  <a:cubicBezTo>
                    <a:pt x="101641" y="62235"/>
                    <a:pt x="101158" y="62235"/>
                    <a:pt x="101158" y="62235"/>
                  </a:cubicBezTo>
                  <a:cubicBezTo>
                    <a:pt x="99709" y="57764"/>
                    <a:pt x="96324" y="54641"/>
                    <a:pt x="91496" y="52849"/>
                  </a:cubicBezTo>
                  <a:cubicBezTo>
                    <a:pt x="82799" y="50169"/>
                    <a:pt x="73137"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4820" y="91277"/>
                    <a:pt x="20958" y="88153"/>
                  </a:cubicBezTo>
                  <a:cubicBezTo>
                    <a:pt x="17089" y="85468"/>
                    <a:pt x="17089" y="81896"/>
                    <a:pt x="19021" y="80553"/>
                  </a:cubicBezTo>
                  <a:cubicBezTo>
                    <a:pt x="20958" y="79216"/>
                    <a:pt x="27717" y="76531"/>
                    <a:pt x="27717" y="76531"/>
                  </a:cubicBezTo>
                  <a:cubicBezTo>
                    <a:pt x="27717" y="76531"/>
                    <a:pt x="22406" y="73408"/>
                    <a:pt x="19986" y="72509"/>
                  </a:cubicBezTo>
                  <a:cubicBezTo>
                    <a:pt x="17089" y="71172"/>
                    <a:pt x="15158"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358"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6855"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3" name="Google Shape;233;p66"/>
            <p:cNvSpPr/>
            <p:nvPr/>
          </p:nvSpPr>
          <p:spPr>
            <a:xfrm>
              <a:off x="8598436" y="2943958"/>
              <a:ext cx="888222" cy="1000126"/>
            </a:xfrm>
            <a:custGeom>
              <a:avLst/>
              <a:gdLst/>
              <a:ahLst/>
              <a:cxnLst/>
              <a:rect l="l" t="t" r="r" b="b"/>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468" y="109333"/>
                    <a:pt x="5468" y="109333"/>
                  </a:cubicBezTo>
                  <a:cubicBezTo>
                    <a:pt x="5468" y="91811"/>
                    <a:pt x="5468" y="91811"/>
                    <a:pt x="5468" y="91811"/>
                  </a:cubicBezTo>
                  <a:cubicBezTo>
                    <a:pt x="22199" y="52572"/>
                    <a:pt x="22199" y="52572"/>
                    <a:pt x="22199" y="52572"/>
                  </a:cubicBezTo>
                  <a:cubicBezTo>
                    <a:pt x="23059" y="51050"/>
                    <a:pt x="22199" y="49522"/>
                    <a:pt x="20485" y="48761"/>
                  </a:cubicBezTo>
                  <a:cubicBezTo>
                    <a:pt x="18765" y="48383"/>
                    <a:pt x="16624" y="48383"/>
                    <a:pt x="14904" y="49144"/>
                  </a:cubicBezTo>
                  <a:cubicBezTo>
                    <a:pt x="12330" y="50283"/>
                    <a:pt x="9329" y="50666"/>
                    <a:pt x="6755" y="49522"/>
                  </a:cubicBezTo>
                  <a:cubicBezTo>
                    <a:pt x="1180" y="48000"/>
                    <a:pt x="-1393" y="42666"/>
                    <a:pt x="753" y="37716"/>
                  </a:cubicBezTo>
                  <a:cubicBezTo>
                    <a:pt x="2467" y="33144"/>
                    <a:pt x="8469" y="30855"/>
                    <a:pt x="13617" y="32383"/>
                  </a:cubicBezTo>
                  <a:cubicBezTo>
                    <a:pt x="16624" y="33522"/>
                    <a:pt x="18765" y="35427"/>
                    <a:pt x="19625" y="37716"/>
                  </a:cubicBezTo>
                  <a:cubicBezTo>
                    <a:pt x="20485" y="39238"/>
                    <a:pt x="21772" y="40761"/>
                    <a:pt x="23486" y="41144"/>
                  </a:cubicBezTo>
                  <a:cubicBezTo>
                    <a:pt x="25200" y="41905"/>
                    <a:pt x="27347" y="41144"/>
                    <a:pt x="27774" y="39616"/>
                  </a:cubicBezTo>
                  <a:cubicBezTo>
                    <a:pt x="44505" y="0"/>
                    <a:pt x="44505" y="0"/>
                    <a:pt x="44505" y="0"/>
                  </a:cubicBezTo>
                  <a:cubicBezTo>
                    <a:pt x="73673" y="31616"/>
                    <a:pt x="73673" y="31616"/>
                    <a:pt x="73673" y="31616"/>
                  </a:cubicBezTo>
                  <a:cubicBezTo>
                    <a:pt x="73673" y="31616"/>
                    <a:pt x="73673" y="31616"/>
                    <a:pt x="73246" y="31616"/>
                  </a:cubicBezTo>
                  <a:cubicBezTo>
                    <a:pt x="69385" y="30855"/>
                    <a:pt x="64664"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4" name="Google Shape;234;p66"/>
            <p:cNvSpPr/>
            <p:nvPr/>
          </p:nvSpPr>
          <p:spPr>
            <a:xfrm>
              <a:off x="8956432" y="2801083"/>
              <a:ext cx="752476" cy="771525"/>
            </a:xfrm>
            <a:custGeom>
              <a:avLst/>
              <a:gdLst/>
              <a:ahLst/>
              <a:cxnLst/>
              <a:rect l="l" t="t" r="r" b="b"/>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5572" y="73577"/>
                    <a:pt x="43544" y="73577"/>
                    <a:pt x="41516" y="75061"/>
                  </a:cubicBezTo>
                  <a:cubicBezTo>
                    <a:pt x="40000" y="76050"/>
                    <a:pt x="38988" y="78022"/>
                    <a:pt x="38988" y="80494"/>
                  </a:cubicBezTo>
                  <a:cubicBezTo>
                    <a:pt x="38483" y="83455"/>
                    <a:pt x="36961" y="86911"/>
                    <a:pt x="34427" y="89383"/>
                  </a:cubicBezTo>
                  <a:cubicBezTo>
                    <a:pt x="29366" y="93333"/>
                    <a:pt x="21772" y="92344"/>
                    <a:pt x="17216" y="87405"/>
                  </a:cubicBezTo>
                  <a:cubicBezTo>
                    <a:pt x="13166" y="82466"/>
                    <a:pt x="13672" y="75061"/>
                    <a:pt x="18733" y="70616"/>
                  </a:cubicBezTo>
                  <a:cubicBezTo>
                    <a:pt x="21772" y="68644"/>
                    <a:pt x="25316" y="67655"/>
                    <a:pt x="28861" y="68150"/>
                  </a:cubicBezTo>
                  <a:cubicBezTo>
                    <a:pt x="30883" y="68644"/>
                    <a:pt x="32911" y="68150"/>
                    <a:pt x="34938" y="66666"/>
                  </a:cubicBezTo>
                  <a:cubicBezTo>
                    <a:pt x="36455" y="65183"/>
                    <a:pt x="36455" y="62716"/>
                    <a:pt x="35444" y="61233"/>
                  </a:cubicBezTo>
                  <a:cubicBezTo>
                    <a:pt x="0" y="18766"/>
                    <a:pt x="0" y="18766"/>
                    <a:pt x="0" y="18766"/>
                  </a:cubicBezTo>
                  <a:cubicBezTo>
                    <a:pt x="53166" y="10372"/>
                    <a:pt x="53166" y="10372"/>
                    <a:pt x="53166" y="10372"/>
                  </a:cubicBezTo>
                  <a:cubicBezTo>
                    <a:pt x="53166" y="10372"/>
                    <a:pt x="53166" y="10866"/>
                    <a:pt x="53166" y="10866"/>
                  </a:cubicBezTo>
                  <a:cubicBezTo>
                    <a:pt x="49622" y="14816"/>
                    <a:pt x="48605" y="19755"/>
                    <a:pt x="49116" y="24200"/>
                  </a:cubicBezTo>
                  <a:cubicBezTo>
                    <a:pt x="50633"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5" name="Google Shape;235;p66"/>
            <p:cNvSpPr/>
            <p:nvPr/>
          </p:nvSpPr>
          <p:spPr>
            <a:xfrm>
              <a:off x="8765803" y="4086828"/>
              <a:ext cx="595100" cy="181898"/>
            </a:xfrm>
            <a:custGeom>
              <a:avLst/>
              <a:gdLst/>
              <a:ahLst/>
              <a:cxnLst/>
              <a:rect l="l" t="t" r="r" b="b"/>
              <a:pathLst>
                <a:path w="120000" h="120000" extrusionOk="0">
                  <a:moveTo>
                    <a:pt x="116543" y="87"/>
                  </a:moveTo>
                  <a:cubicBezTo>
                    <a:pt x="115904" y="87"/>
                    <a:pt x="115266" y="87"/>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18938"/>
                    <a:pt x="1943" y="23127"/>
                  </a:cubicBezTo>
                  <a:cubicBezTo>
                    <a:pt x="47398" y="109003"/>
                    <a:pt x="47398" y="109003"/>
                    <a:pt x="47398" y="109003"/>
                  </a:cubicBezTo>
                  <a:cubicBezTo>
                    <a:pt x="55084" y="123665"/>
                    <a:pt x="65324" y="123665"/>
                    <a:pt x="73010" y="109003"/>
                  </a:cubicBezTo>
                  <a:cubicBezTo>
                    <a:pt x="118465" y="23127"/>
                    <a:pt x="118465" y="23127"/>
                    <a:pt x="118465" y="23127"/>
                  </a:cubicBezTo>
                  <a:cubicBezTo>
                    <a:pt x="119747" y="18938"/>
                    <a:pt x="120386" y="12654"/>
                    <a:pt x="119747" y="6370"/>
                  </a:cubicBezTo>
                  <a:cubicBezTo>
                    <a:pt x="119103" y="2181"/>
                    <a:pt x="117826" y="87"/>
                    <a:pt x="116543"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6" name="Google Shape;236;p66"/>
            <p:cNvSpPr/>
            <p:nvPr/>
          </p:nvSpPr>
          <p:spPr>
            <a:xfrm>
              <a:off x="8765803" y="4229703"/>
              <a:ext cx="595100" cy="181898"/>
            </a:xfrm>
            <a:custGeom>
              <a:avLst/>
              <a:gdLst/>
              <a:ahLst/>
              <a:cxnLst/>
              <a:rect l="l" t="t" r="r" b="b"/>
              <a:pathLst>
                <a:path w="120000" h="120000" extrusionOk="0">
                  <a:moveTo>
                    <a:pt x="116543" y="87"/>
                  </a:moveTo>
                  <a:cubicBezTo>
                    <a:pt x="115904" y="87"/>
                    <a:pt x="115266" y="2181"/>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21032"/>
                    <a:pt x="1943" y="25221"/>
                  </a:cubicBezTo>
                  <a:cubicBezTo>
                    <a:pt x="47398" y="109003"/>
                    <a:pt x="47398" y="109003"/>
                    <a:pt x="47398" y="109003"/>
                  </a:cubicBezTo>
                  <a:cubicBezTo>
                    <a:pt x="55084" y="123665"/>
                    <a:pt x="65324" y="123665"/>
                    <a:pt x="73010" y="109003"/>
                  </a:cubicBezTo>
                  <a:cubicBezTo>
                    <a:pt x="118465" y="25221"/>
                    <a:pt x="118465" y="25221"/>
                    <a:pt x="118465" y="25221"/>
                  </a:cubicBezTo>
                  <a:cubicBezTo>
                    <a:pt x="119747" y="21032"/>
                    <a:pt x="120386" y="12654"/>
                    <a:pt x="119747" y="6370"/>
                  </a:cubicBezTo>
                  <a:cubicBezTo>
                    <a:pt x="119103" y="2181"/>
                    <a:pt x="117826" y="87"/>
                    <a:pt x="116543"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7" name="Google Shape;237;p66"/>
            <p:cNvSpPr/>
            <p:nvPr/>
          </p:nvSpPr>
          <p:spPr>
            <a:xfrm>
              <a:off x="8765803" y="4374692"/>
              <a:ext cx="595100" cy="182960"/>
            </a:xfrm>
            <a:custGeom>
              <a:avLst/>
              <a:gdLst/>
              <a:ahLst/>
              <a:cxnLst/>
              <a:rect l="l" t="t" r="r" b="b"/>
              <a:pathLst>
                <a:path w="120000" h="120000" extrusionOk="0">
                  <a:moveTo>
                    <a:pt x="116543" y="780"/>
                  </a:moveTo>
                  <a:cubicBezTo>
                    <a:pt x="115904" y="780"/>
                    <a:pt x="115266" y="780"/>
                    <a:pt x="114622" y="780"/>
                  </a:cubicBezTo>
                  <a:cubicBezTo>
                    <a:pt x="69167" y="86160"/>
                    <a:pt x="69167" y="86160"/>
                    <a:pt x="69167" y="86160"/>
                  </a:cubicBezTo>
                  <a:cubicBezTo>
                    <a:pt x="63408" y="96572"/>
                    <a:pt x="57005" y="96572"/>
                    <a:pt x="51241" y="86160"/>
                  </a:cubicBezTo>
                  <a:cubicBezTo>
                    <a:pt x="5786" y="780"/>
                    <a:pt x="5786" y="780"/>
                    <a:pt x="5786" y="780"/>
                  </a:cubicBezTo>
                  <a:cubicBezTo>
                    <a:pt x="3865" y="-1301"/>
                    <a:pt x="1943" y="780"/>
                    <a:pt x="666" y="7028"/>
                  </a:cubicBezTo>
                  <a:cubicBezTo>
                    <a:pt x="-616" y="13275"/>
                    <a:pt x="22" y="19522"/>
                    <a:pt x="1943" y="23687"/>
                  </a:cubicBezTo>
                  <a:cubicBezTo>
                    <a:pt x="47398" y="109067"/>
                    <a:pt x="47398" y="109067"/>
                    <a:pt x="47398" y="109067"/>
                  </a:cubicBezTo>
                  <a:cubicBezTo>
                    <a:pt x="55084" y="123644"/>
                    <a:pt x="65324" y="123644"/>
                    <a:pt x="73010" y="109067"/>
                  </a:cubicBezTo>
                  <a:cubicBezTo>
                    <a:pt x="118465" y="23687"/>
                    <a:pt x="118465" y="23687"/>
                    <a:pt x="118465" y="23687"/>
                  </a:cubicBezTo>
                  <a:cubicBezTo>
                    <a:pt x="119747" y="19522"/>
                    <a:pt x="120386" y="13275"/>
                    <a:pt x="119747" y="7028"/>
                  </a:cubicBezTo>
                  <a:cubicBezTo>
                    <a:pt x="119103" y="2863"/>
                    <a:pt x="117826" y="780"/>
                    <a:pt x="116543"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38" name="Google Shape;238;p66"/>
          <p:cNvSpPr/>
          <p:nvPr/>
        </p:nvSpPr>
        <p:spPr>
          <a:xfrm>
            <a:off x="2793757" y="1481729"/>
            <a:ext cx="279327" cy="279327"/>
          </a:xfrm>
          <a:custGeom>
            <a:avLst/>
            <a:gdLst/>
            <a:ahLst/>
            <a:cxnLst/>
            <a:rect l="l" t="t" r="r" b="b"/>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39" name="Google Shape;239;p66"/>
          <p:cNvSpPr/>
          <p:nvPr/>
        </p:nvSpPr>
        <p:spPr>
          <a:xfrm>
            <a:off x="8839591" y="1479433"/>
            <a:ext cx="279327" cy="279327"/>
          </a:xfrm>
          <a:custGeom>
            <a:avLst/>
            <a:gdLst/>
            <a:ahLst/>
            <a:cxnLst/>
            <a:rect l="l" t="t" r="r" b="b"/>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40" name="Google Shape;240;p66"/>
          <p:cNvSpPr/>
          <p:nvPr/>
        </p:nvSpPr>
        <p:spPr>
          <a:xfrm>
            <a:off x="4827345" y="1463274"/>
            <a:ext cx="279327" cy="279327"/>
          </a:xfrm>
          <a:custGeom>
            <a:avLst/>
            <a:gdLst/>
            <a:ahLst/>
            <a:cxnLst/>
            <a:rect l="l" t="t" r="r" b="b"/>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41" name="Google Shape;241;p66"/>
          <p:cNvSpPr/>
          <p:nvPr/>
        </p:nvSpPr>
        <p:spPr>
          <a:xfrm>
            <a:off x="6734329" y="1506111"/>
            <a:ext cx="279327" cy="253943"/>
          </a:xfrm>
          <a:custGeom>
            <a:avLst/>
            <a:gdLst/>
            <a:ahLst/>
            <a:cxnLst/>
            <a:rect l="l" t="t" r="r" b="b"/>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sp>
        <p:nvSpPr>
          <p:cNvPr id="242" name="Google Shape;242;p66"/>
          <p:cNvSpPr txBox="1">
            <a:spLocks noGrp="1"/>
          </p:cNvSpPr>
          <p:nvPr>
            <p:ph type="body" idx="2"/>
          </p:nvPr>
        </p:nvSpPr>
        <p:spPr>
          <a:xfrm>
            <a:off x="2120685" y="5139323"/>
            <a:ext cx="1733046"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 name="Google Shape;243;p66"/>
          <p:cNvSpPr txBox="1">
            <a:spLocks noGrp="1"/>
          </p:cNvSpPr>
          <p:nvPr>
            <p:ph type="body" idx="3"/>
          </p:nvPr>
        </p:nvSpPr>
        <p:spPr>
          <a:xfrm>
            <a:off x="2130741" y="4679987"/>
            <a:ext cx="1733047"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4" name="Google Shape;244;p66"/>
          <p:cNvSpPr txBox="1">
            <a:spLocks noGrp="1"/>
          </p:cNvSpPr>
          <p:nvPr>
            <p:ph type="body" idx="4"/>
          </p:nvPr>
        </p:nvSpPr>
        <p:spPr>
          <a:xfrm>
            <a:off x="4230092" y="5139323"/>
            <a:ext cx="1733046"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5" name="Google Shape;245;p66"/>
          <p:cNvSpPr txBox="1">
            <a:spLocks noGrp="1"/>
          </p:cNvSpPr>
          <p:nvPr>
            <p:ph type="body" idx="5"/>
          </p:nvPr>
        </p:nvSpPr>
        <p:spPr>
          <a:xfrm>
            <a:off x="4240148" y="4679987"/>
            <a:ext cx="1733047"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6" name="Google Shape;246;p66"/>
          <p:cNvSpPr txBox="1">
            <a:spLocks noGrp="1"/>
          </p:cNvSpPr>
          <p:nvPr>
            <p:ph type="body" idx="6"/>
          </p:nvPr>
        </p:nvSpPr>
        <p:spPr>
          <a:xfrm>
            <a:off x="6329442" y="5139323"/>
            <a:ext cx="1733046"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7" name="Google Shape;247;p66"/>
          <p:cNvSpPr txBox="1">
            <a:spLocks noGrp="1"/>
          </p:cNvSpPr>
          <p:nvPr>
            <p:ph type="body" idx="7"/>
          </p:nvPr>
        </p:nvSpPr>
        <p:spPr>
          <a:xfrm>
            <a:off x="6339498" y="4679987"/>
            <a:ext cx="1733047"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8" name="Google Shape;248;p66"/>
          <p:cNvSpPr txBox="1">
            <a:spLocks noGrp="1"/>
          </p:cNvSpPr>
          <p:nvPr>
            <p:ph type="body" idx="8"/>
          </p:nvPr>
        </p:nvSpPr>
        <p:spPr>
          <a:xfrm>
            <a:off x="8374876" y="5139323"/>
            <a:ext cx="1733046" cy="108543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3pPr>
            <a:lvl4pPr marL="1828800" marR="0" lvl="3" indent="-228600" algn="ctr" rtl="0">
              <a:lnSpc>
                <a:spcPct val="100000"/>
              </a:lnSpc>
              <a:spcBef>
                <a:spcPts val="0"/>
              </a:spcBef>
              <a:spcAft>
                <a:spcPts val="0"/>
              </a:spcAft>
              <a:buClr>
                <a:schemeClr val="dk1"/>
              </a:buClr>
              <a:buSzPts val="1050"/>
              <a:buFont typeface="Arial"/>
              <a:buNone/>
              <a:defRPr sz="105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9" name="Google Shape;249;p66"/>
          <p:cNvSpPr txBox="1">
            <a:spLocks noGrp="1"/>
          </p:cNvSpPr>
          <p:nvPr>
            <p:ph type="body" idx="9"/>
          </p:nvPr>
        </p:nvSpPr>
        <p:spPr>
          <a:xfrm>
            <a:off x="8384932" y="4679987"/>
            <a:ext cx="1733047" cy="36276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image" Target="../media/image1.png"/><Relationship Id="rId4" Type="http://schemas.openxmlformats.org/officeDocument/2006/relationships/slideLayout" Target="../slideLayouts/slideLayout2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54"/>
          <p:cNvPicPr preferRelativeResize="0"/>
          <p:nvPr/>
        </p:nvPicPr>
        <p:blipFill rotWithShape="1">
          <a:blip r:embed="rId20">
            <a:alphaModFix/>
          </a:blip>
          <a:srcRect/>
          <a:stretch/>
        </p:blipFill>
        <p:spPr>
          <a:xfrm>
            <a:off x="0" y="0"/>
            <a:ext cx="12191998" cy="6858000"/>
          </a:xfrm>
          <a:prstGeom prst="rect">
            <a:avLst/>
          </a:prstGeom>
          <a:noFill/>
          <a:ln>
            <a:noFill/>
          </a:ln>
        </p:spPr>
      </p:pic>
      <p:sp>
        <p:nvSpPr>
          <p:cNvPr id="7" name="Google Shape;7;p54"/>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 name="Google Shape;8;p54"/>
          <p:cNvSpPr/>
          <p:nvPr/>
        </p:nvSpPr>
        <p:spPr>
          <a:xfrm>
            <a:off x="0" y="267883"/>
            <a:ext cx="75500" cy="861239"/>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A4C74"/>
              </a:solidFill>
              <a:latin typeface="Calibri"/>
              <a:ea typeface="Calibri"/>
              <a:cs typeface="Calibri"/>
              <a:sym typeface="Calibri"/>
            </a:endParaRPr>
          </a:p>
        </p:txBody>
      </p:sp>
      <p:sp>
        <p:nvSpPr>
          <p:cNvPr id="9" name="Google Shape;9;p54"/>
          <p:cNvSpPr txBox="1"/>
          <p:nvPr/>
        </p:nvSpPr>
        <p:spPr>
          <a:xfrm>
            <a:off x="207963" y="273050"/>
            <a:ext cx="10515600" cy="2984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600"/>
              <a:buFont typeface="Arial"/>
              <a:buNone/>
            </a:pPr>
            <a:r>
              <a:rPr lang="en-US" sz="1600" b="1" i="0" u="none" strike="noStrike" cap="none">
                <a:solidFill>
                  <a:srgbClr val="0070C0"/>
                </a:solidFill>
                <a:latin typeface="Arial"/>
                <a:ea typeface="Arial"/>
                <a:cs typeface="Arial"/>
                <a:sym typeface="Arial"/>
              </a:rPr>
              <a:t>Module 1:</a:t>
            </a:r>
            <a:r>
              <a:rPr lang="en-US" sz="1600" b="0" i="0" u="none" strike="noStrike" cap="none">
                <a:solidFill>
                  <a:srgbClr val="0070C0"/>
                </a:solidFill>
                <a:latin typeface="Arial"/>
                <a:ea typeface="Arial"/>
                <a:cs typeface="Arial"/>
                <a:sym typeface="Arial"/>
              </a:rPr>
              <a:t> Foundations of Test Automation</a:t>
            </a:r>
            <a:endParaRPr/>
          </a:p>
          <a:p>
            <a:pPr marL="0" marR="0" lvl="0" indent="0" algn="l" rtl="0">
              <a:lnSpc>
                <a:spcPct val="90000"/>
              </a:lnSpc>
              <a:spcBef>
                <a:spcPts val="750"/>
              </a:spcBef>
              <a:spcAft>
                <a:spcPts val="0"/>
              </a:spcAft>
              <a:buClr>
                <a:srgbClr val="0EC07D"/>
              </a:buClr>
              <a:buSzPts val="1600"/>
              <a:buFont typeface="Arial"/>
              <a:buNone/>
            </a:pPr>
            <a:endParaRPr sz="1600" b="0" i="0" u="none" strike="noStrike" cap="none">
              <a:solidFill>
                <a:srgbClr val="0070C0"/>
              </a:solidFill>
              <a:latin typeface="Arial"/>
              <a:ea typeface="Arial"/>
              <a:cs typeface="Arial"/>
              <a:sym typeface="Arial"/>
            </a:endParaRPr>
          </a:p>
        </p:txBody>
      </p:sp>
      <p:sp>
        <p:nvSpPr>
          <p:cNvPr id="10" name="Google Shape;10;p54"/>
          <p:cNvSpPr/>
          <p:nvPr/>
        </p:nvSpPr>
        <p:spPr>
          <a:xfrm>
            <a:off x="75500" y="6506031"/>
            <a:ext cx="651707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800"/>
              <a:buFont typeface="Arial"/>
              <a:buNone/>
            </a:pPr>
            <a:r>
              <a:rPr lang="en-US" sz="800" b="0" i="0" u="none" strike="noStrike" cap="none">
                <a:solidFill>
                  <a:srgbClr val="7F7F7F"/>
                </a:solidFill>
                <a:latin typeface="Arial"/>
                <a:ea typeface="Arial"/>
                <a:cs typeface="Arial"/>
                <a:sym typeface="Arial"/>
              </a:rPr>
              <a:t>Copyright © 2023. All rights reserved.  release 2.0.0</a:t>
            </a:r>
            <a:endParaRPr sz="800" b="0" i="0" u="none" strike="noStrike" cap="none">
              <a:solidFill>
                <a:srgbClr val="7F7F7F"/>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4"/>
        <p:cNvGrpSpPr/>
        <p:nvPr/>
      </p:nvGrpSpPr>
      <p:grpSpPr>
        <a:xfrm>
          <a:off x="0" y="0"/>
          <a:ext cx="0" cy="0"/>
          <a:chOff x="0" y="0"/>
          <a:chExt cx="0" cy="0"/>
        </a:xfrm>
      </p:grpSpPr>
      <p:pic>
        <p:nvPicPr>
          <p:cNvPr id="685" name="Google Shape;685;p56"/>
          <p:cNvPicPr preferRelativeResize="0"/>
          <p:nvPr/>
        </p:nvPicPr>
        <p:blipFill rotWithShape="1">
          <a:blip r:embed="rId10">
            <a:alphaModFix/>
          </a:blip>
          <a:srcRect/>
          <a:stretch/>
        </p:blipFill>
        <p:spPr>
          <a:xfrm>
            <a:off x="0" y="0"/>
            <a:ext cx="12191998" cy="6858000"/>
          </a:xfrm>
          <a:prstGeom prst="rect">
            <a:avLst/>
          </a:prstGeom>
          <a:noFill/>
          <a:ln>
            <a:noFill/>
          </a:ln>
        </p:spPr>
      </p:pic>
      <p:sp>
        <p:nvSpPr>
          <p:cNvPr id="686" name="Google Shape;686;p56"/>
          <p:cNvSpPr/>
          <p:nvPr/>
        </p:nvSpPr>
        <p:spPr>
          <a:xfrm>
            <a:off x="0" y="267883"/>
            <a:ext cx="75500" cy="861239"/>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A4C74"/>
              </a:solidFill>
              <a:latin typeface="Calibri"/>
              <a:ea typeface="Calibri"/>
              <a:cs typeface="Calibri"/>
              <a:sym typeface="Calibri"/>
            </a:endParaRPr>
          </a:p>
        </p:txBody>
      </p:sp>
      <p:sp>
        <p:nvSpPr>
          <p:cNvPr id="687" name="Google Shape;687;p56"/>
          <p:cNvSpPr/>
          <p:nvPr/>
        </p:nvSpPr>
        <p:spPr>
          <a:xfrm>
            <a:off x="75500" y="6506031"/>
            <a:ext cx="6517074"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800"/>
              <a:buFont typeface="Arial"/>
              <a:buNone/>
            </a:pPr>
            <a:r>
              <a:rPr lang="en-US" sz="800" b="0" i="0" u="none" strike="noStrike" cap="none">
                <a:solidFill>
                  <a:srgbClr val="7F7F7F"/>
                </a:solidFill>
                <a:latin typeface="Arial"/>
                <a:ea typeface="Arial"/>
                <a:cs typeface="Arial"/>
                <a:sym typeface="Arial"/>
              </a:rPr>
              <a:t>Copyright © 2023. All rights reserved.  release 2.0.0</a:t>
            </a:r>
            <a:endParaRPr sz="800" b="0" i="0" u="none" strike="noStrike" cap="none">
              <a:solidFill>
                <a:srgbClr val="7F7F7F"/>
              </a:solidFill>
              <a:latin typeface="Arial"/>
              <a:ea typeface="Arial"/>
              <a:cs typeface="Arial"/>
              <a:sym typeface="Arial"/>
            </a:endParaRPr>
          </a:p>
        </p:txBody>
      </p:sp>
      <p:sp>
        <p:nvSpPr>
          <p:cNvPr id="688" name="Google Shape;688;p56"/>
          <p:cNvSpPr txBox="1">
            <a:spLocks noGrp="1"/>
          </p:cNvSpPr>
          <p:nvPr>
            <p:ph type="sldNum" idx="12"/>
          </p:nvPr>
        </p:nvSpPr>
        <p:spPr>
          <a:xfrm>
            <a:off x="11561884" y="6356350"/>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89" name="Google Shape;689;p56"/>
          <p:cNvSpPr txBox="1"/>
          <p:nvPr/>
        </p:nvSpPr>
        <p:spPr>
          <a:xfrm>
            <a:off x="207963" y="273050"/>
            <a:ext cx="10515600" cy="2984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600"/>
              <a:buFont typeface="Arial"/>
              <a:buNone/>
            </a:pPr>
            <a:r>
              <a:rPr lang="en-US" sz="1600" b="1" i="0" u="none" strike="noStrike" cap="none">
                <a:solidFill>
                  <a:srgbClr val="0070C0"/>
                </a:solidFill>
                <a:latin typeface="Arial"/>
                <a:ea typeface="Arial"/>
                <a:cs typeface="Arial"/>
                <a:sym typeface="Arial"/>
              </a:rPr>
              <a:t>Module 1:</a:t>
            </a:r>
            <a:r>
              <a:rPr lang="en-US" sz="1600" b="0" i="0" u="none" strike="noStrike" cap="none">
                <a:solidFill>
                  <a:srgbClr val="0070C0"/>
                </a:solidFill>
                <a:latin typeface="Arial"/>
                <a:ea typeface="Arial"/>
                <a:cs typeface="Arial"/>
                <a:sym typeface="Arial"/>
              </a:rPr>
              <a:t> Foundations of Test Automation</a:t>
            </a:r>
            <a:endParaRPr/>
          </a:p>
          <a:p>
            <a:pPr marL="0" marR="0" lvl="0" indent="0" algn="l" rtl="0">
              <a:lnSpc>
                <a:spcPct val="90000"/>
              </a:lnSpc>
              <a:spcBef>
                <a:spcPts val="750"/>
              </a:spcBef>
              <a:spcAft>
                <a:spcPts val="0"/>
              </a:spcAft>
              <a:buClr>
                <a:srgbClr val="0EC07D"/>
              </a:buClr>
              <a:buSzPts val="1600"/>
              <a:buFont typeface="Arial"/>
              <a:buNone/>
            </a:pPr>
            <a:endParaRPr sz="1600" b="0" i="0" u="none" strike="noStrike" cap="none">
              <a:solidFill>
                <a:srgbClr val="0070C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1"/>
          <p:cNvSpPr txBox="1">
            <a:spLocks noGrp="1"/>
          </p:cNvSpPr>
          <p:nvPr>
            <p:ph type="body" idx="1"/>
          </p:nvPr>
        </p:nvSpPr>
        <p:spPr>
          <a:xfrm>
            <a:off x="4888295" y="719340"/>
            <a:ext cx="6474378" cy="1398560"/>
          </a:xfrm>
          <a:prstGeom prst="rect">
            <a:avLst/>
          </a:prstGeom>
          <a:noFill/>
          <a:ln>
            <a:noFill/>
          </a:ln>
        </p:spPr>
        <p:txBody>
          <a:bodyPr spcFirstLastPara="1" wrap="square" lIns="91425" tIns="45700" rIns="91425" bIns="45700" anchor="ctr" anchorCtr="0">
            <a:noAutofit/>
          </a:bodyPr>
          <a:lstStyle/>
          <a:p>
            <a:pPr marL="0" lvl="0" indent="0" algn="r" rtl="0">
              <a:lnSpc>
                <a:spcPct val="125000"/>
              </a:lnSpc>
              <a:spcBef>
                <a:spcPts val="0"/>
              </a:spcBef>
              <a:spcAft>
                <a:spcPts val="0"/>
              </a:spcAft>
              <a:buClr>
                <a:srgbClr val="000000"/>
              </a:buClr>
              <a:buSzPts val="3600"/>
              <a:buFont typeface="Arial"/>
              <a:buNone/>
            </a:pPr>
            <a:r>
              <a:rPr lang="en-US"/>
              <a:t>Test Automation</a:t>
            </a:r>
            <a:endParaRPr/>
          </a:p>
        </p:txBody>
      </p:sp>
      <p:sp>
        <p:nvSpPr>
          <p:cNvPr id="730" name="Google Shape;730;p1"/>
          <p:cNvSpPr txBox="1">
            <a:spLocks noGrp="1"/>
          </p:cNvSpPr>
          <p:nvPr>
            <p:ph type="body" idx="2"/>
          </p:nvPr>
        </p:nvSpPr>
        <p:spPr>
          <a:xfrm>
            <a:off x="3411794" y="2240441"/>
            <a:ext cx="7959044" cy="704061"/>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3200"/>
              <a:buFont typeface="Arial"/>
              <a:buNone/>
            </a:pPr>
            <a:r>
              <a:rPr lang="en-US"/>
              <a:t>Foundations of Test Automation</a:t>
            </a:r>
            <a:endParaRPr/>
          </a:p>
        </p:txBody>
      </p:sp>
      <p:sp>
        <p:nvSpPr>
          <p:cNvPr id="731" name="Google Shape;731;p1"/>
          <p:cNvSpPr txBox="1">
            <a:spLocks noGrp="1"/>
          </p:cNvSpPr>
          <p:nvPr>
            <p:ph type="body" idx="3"/>
          </p:nvPr>
        </p:nvSpPr>
        <p:spPr>
          <a:xfrm>
            <a:off x="4880131" y="704162"/>
            <a:ext cx="6474378" cy="430887"/>
          </a:xfrm>
          <a:prstGeom prst="rect">
            <a:avLst/>
          </a:prstGeom>
          <a:noFill/>
          <a:ln>
            <a:noFill/>
          </a:ln>
        </p:spPr>
        <p:txBody>
          <a:bodyPr spcFirstLastPara="1" wrap="square" lIns="91425" tIns="45700" rIns="91425" bIns="45700" anchor="ctr" anchorCtr="0">
            <a:spAutoFit/>
          </a:bodyPr>
          <a:lstStyle/>
          <a:p>
            <a:pPr marL="0" lvl="0" indent="0" algn="r" rtl="0">
              <a:lnSpc>
                <a:spcPct val="100000"/>
              </a:lnSpc>
              <a:spcBef>
                <a:spcPts val="0"/>
              </a:spcBef>
              <a:spcAft>
                <a:spcPts val="0"/>
              </a:spcAft>
              <a:buClr>
                <a:srgbClr val="7F7F7F"/>
              </a:buClr>
              <a:buSzPts val="2200"/>
              <a:buFont typeface="Arial"/>
              <a:buNone/>
            </a:pPr>
            <a:r>
              <a:rPr lang="en-US"/>
              <a:t> </a:t>
            </a:r>
            <a:endParaRPr/>
          </a:p>
        </p:txBody>
      </p:sp>
      <p:sp>
        <p:nvSpPr>
          <p:cNvPr id="732" name="Google Shape;732;p1"/>
          <p:cNvSpPr txBox="1"/>
          <p:nvPr/>
        </p:nvSpPr>
        <p:spPr>
          <a:xfrm>
            <a:off x="2277275" y="3706475"/>
            <a:ext cx="7477800" cy="8883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500"/>
              </a:spcAft>
              <a:buNone/>
            </a:pPr>
            <a:endParaRPr sz="2200" b="0" i="0" u="none" strike="noStrike" cap="none">
              <a:solidFill>
                <a:schemeClr val="dk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10"/>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What did you grasp?</a:t>
            </a:r>
            <a:endParaRPr/>
          </a:p>
        </p:txBody>
      </p:sp>
      <p:sp>
        <p:nvSpPr>
          <p:cNvPr id="842" name="Google Shape;842;p10"/>
          <p:cNvSpPr txBox="1">
            <a:spLocks noGrp="1"/>
          </p:cNvSpPr>
          <p:nvPr>
            <p:ph type="body" idx="1"/>
          </p:nvPr>
        </p:nvSpPr>
        <p:spPr>
          <a:xfrm>
            <a:off x="4809152" y="1852369"/>
            <a:ext cx="6690513" cy="374940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Q1. Can we do 100% automation?</a:t>
            </a:r>
            <a:endParaRPr/>
          </a:p>
          <a:p>
            <a:pPr marL="0" lvl="0" indent="0" algn="l" rtl="0">
              <a:lnSpc>
                <a:spcPct val="90000"/>
              </a:lnSpc>
              <a:spcBef>
                <a:spcPts val="1000"/>
              </a:spcBef>
              <a:spcAft>
                <a:spcPts val="0"/>
              </a:spcAft>
              <a:buClr>
                <a:schemeClr val="dk1"/>
              </a:buClr>
              <a:buSzPts val="1800"/>
              <a:buNone/>
            </a:pPr>
            <a:r>
              <a:rPr lang="en-US"/>
              <a:t>Q2. Automated regression testing can save time.</a:t>
            </a:r>
            <a:endParaRPr/>
          </a:p>
          <a:p>
            <a:pPr marL="0" lvl="0" indent="0" algn="l" rtl="0">
              <a:lnSpc>
                <a:spcPct val="90000"/>
              </a:lnSpc>
              <a:spcBef>
                <a:spcPts val="1000"/>
              </a:spcBef>
              <a:spcAft>
                <a:spcPts val="0"/>
              </a:spcAft>
              <a:buClr>
                <a:schemeClr val="dk1"/>
              </a:buClr>
              <a:buSzPts val="1800"/>
              <a:buNone/>
            </a:pPr>
            <a:r>
              <a:rPr lang="en-US"/>
              <a:t>Q3. Automated tests can run much faster than manual tests.</a:t>
            </a: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11"/>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1.3.0 Types of Automated Tests</a:t>
            </a:r>
            <a:endParaRPr/>
          </a:p>
        </p:txBody>
      </p:sp>
      <p:sp>
        <p:nvSpPr>
          <p:cNvPr id="848" name="Google Shape;848;p11"/>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Some important types of Automated Tests are:</a:t>
            </a:r>
            <a:endParaRPr/>
          </a:p>
          <a:p>
            <a:pPr marL="0" lvl="0" indent="0" algn="l" rtl="0">
              <a:lnSpc>
                <a:spcPct val="90000"/>
              </a:lnSpc>
              <a:spcBef>
                <a:spcPts val="1200"/>
              </a:spcBef>
              <a:spcAft>
                <a:spcPts val="0"/>
              </a:spcAft>
              <a:buClr>
                <a:schemeClr val="dk1"/>
              </a:buClr>
              <a:buSzPts val="1800"/>
              <a:buNone/>
            </a:pPr>
            <a:endParaRPr/>
          </a:p>
        </p:txBody>
      </p:sp>
      <p:sp>
        <p:nvSpPr>
          <p:cNvPr id="849" name="Google Shape;849;p11"/>
          <p:cNvSpPr/>
          <p:nvPr/>
        </p:nvSpPr>
        <p:spPr>
          <a:xfrm>
            <a:off x="4831961" y="1951567"/>
            <a:ext cx="2306400" cy="1946800"/>
          </a:xfrm>
          <a:prstGeom prst="ellipse">
            <a:avLst/>
          </a:prstGeom>
          <a:gradFill>
            <a:gsLst>
              <a:gs pos="0">
                <a:srgbClr val="005D82"/>
              </a:gs>
              <a:gs pos="50000">
                <a:srgbClr val="0087BC"/>
              </a:gs>
              <a:gs pos="100000">
                <a:srgbClr val="00A2E1"/>
              </a:gs>
            </a:gsLst>
            <a:lin ang="16200000" scaled="0"/>
          </a:gradFill>
          <a:ln>
            <a:noFill/>
          </a:ln>
          <a:effectLst>
            <a:outerShdw blurRad="57150" dist="19050" dir="5400000" algn="ctr" rotWithShape="0">
              <a:srgbClr val="000000">
                <a:alpha val="62745"/>
              </a:srgbClr>
            </a:outerShdw>
          </a:effectLst>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400" b="1" i="0" u="none" strike="noStrike" cap="none">
                <a:solidFill>
                  <a:srgbClr val="FFFFFF"/>
                </a:solidFill>
                <a:latin typeface="Arial"/>
                <a:ea typeface="Arial"/>
                <a:cs typeface="Arial"/>
                <a:sym typeface="Arial"/>
              </a:rPr>
              <a:t>Types of Automated Tests</a:t>
            </a:r>
            <a:endParaRPr sz="2400" b="1" i="0" u="none" strike="noStrike" cap="none">
              <a:solidFill>
                <a:srgbClr val="FFFFFF"/>
              </a:solidFill>
              <a:latin typeface="Arial"/>
              <a:ea typeface="Arial"/>
              <a:cs typeface="Arial"/>
              <a:sym typeface="Arial"/>
            </a:endParaRPr>
          </a:p>
        </p:txBody>
      </p:sp>
      <p:sp>
        <p:nvSpPr>
          <p:cNvPr id="850" name="Google Shape;850;p11"/>
          <p:cNvSpPr/>
          <p:nvPr/>
        </p:nvSpPr>
        <p:spPr>
          <a:xfrm>
            <a:off x="3598238" y="4485367"/>
            <a:ext cx="2056400" cy="1652000"/>
          </a:xfrm>
          <a:prstGeom prst="ellipse">
            <a:avLst/>
          </a:prstGeom>
          <a:gradFill>
            <a:gsLst>
              <a:gs pos="0">
                <a:srgbClr val="005D82"/>
              </a:gs>
              <a:gs pos="50000">
                <a:srgbClr val="0087BC"/>
              </a:gs>
              <a:gs pos="100000">
                <a:srgbClr val="00A2E1"/>
              </a:gs>
            </a:gsLst>
            <a:lin ang="18900000" scaled="0"/>
          </a:gradFill>
          <a:ln>
            <a:noFill/>
          </a:ln>
        </p:spPr>
        <p:txBody>
          <a:bodyPr spcFirstLastPara="1" wrap="square" lIns="0" tIns="0" rIns="0" bIns="0" anchor="ctr" anchorCtr="0">
            <a:noAutofit/>
          </a:bodyPr>
          <a:lstStyle/>
          <a:p>
            <a:pPr marL="0" marR="0" lvl="0" indent="0" algn="ctr" rtl="0">
              <a:lnSpc>
                <a:spcPct val="115000"/>
              </a:lnSpc>
              <a:spcBef>
                <a:spcPts val="0"/>
              </a:spcBef>
              <a:spcAft>
                <a:spcPts val="0"/>
              </a:spcAft>
              <a:buNone/>
            </a:pPr>
            <a:r>
              <a:rPr lang="en-US" sz="2000" b="0" i="0" u="none" strike="noStrike" cap="none">
                <a:solidFill>
                  <a:schemeClr val="lt1"/>
                </a:solidFill>
                <a:latin typeface="Arial"/>
                <a:ea typeface="Arial"/>
                <a:cs typeface="Arial"/>
                <a:sym typeface="Arial"/>
              </a:rPr>
              <a:t>Integration Testing</a:t>
            </a:r>
            <a:endParaRPr sz="2000" b="0" i="0" u="none" strike="noStrike" cap="none">
              <a:solidFill>
                <a:schemeClr val="lt1"/>
              </a:solidFill>
              <a:latin typeface="Arial"/>
              <a:ea typeface="Arial"/>
              <a:cs typeface="Arial"/>
              <a:sym typeface="Arial"/>
            </a:endParaRPr>
          </a:p>
        </p:txBody>
      </p:sp>
      <p:sp>
        <p:nvSpPr>
          <p:cNvPr id="851" name="Google Shape;851;p11"/>
          <p:cNvSpPr/>
          <p:nvPr/>
        </p:nvSpPr>
        <p:spPr>
          <a:xfrm>
            <a:off x="6383438" y="4485367"/>
            <a:ext cx="2056400" cy="1652000"/>
          </a:xfrm>
          <a:prstGeom prst="ellipse">
            <a:avLst/>
          </a:prstGeom>
          <a:gradFill>
            <a:gsLst>
              <a:gs pos="0">
                <a:srgbClr val="005D82"/>
              </a:gs>
              <a:gs pos="50000">
                <a:srgbClr val="0087BC"/>
              </a:gs>
              <a:gs pos="100000">
                <a:srgbClr val="00A2E1"/>
              </a:gs>
            </a:gsLst>
            <a:lin ang="18900000" scaled="0"/>
          </a:gradFill>
          <a:ln>
            <a:noFill/>
          </a:ln>
        </p:spPr>
        <p:txBody>
          <a:bodyPr spcFirstLastPara="1" wrap="square" lIns="0" tIns="0" rIns="0" bIns="0" anchor="ctr" anchorCtr="0">
            <a:noAutofit/>
          </a:bodyPr>
          <a:lstStyle/>
          <a:p>
            <a:pPr marL="0" marR="0" lvl="0" indent="0" algn="ctr" rtl="0">
              <a:lnSpc>
                <a:spcPct val="115000"/>
              </a:lnSpc>
              <a:spcBef>
                <a:spcPts val="0"/>
              </a:spcBef>
              <a:spcAft>
                <a:spcPts val="0"/>
              </a:spcAft>
              <a:buNone/>
            </a:pPr>
            <a:r>
              <a:rPr lang="en-US" sz="2000" b="0" i="0" u="none" strike="noStrike" cap="none">
                <a:solidFill>
                  <a:schemeClr val="lt1"/>
                </a:solidFill>
                <a:latin typeface="Arial"/>
                <a:ea typeface="Arial"/>
                <a:cs typeface="Arial"/>
                <a:sym typeface="Arial"/>
              </a:rPr>
              <a:t>System</a:t>
            </a:r>
            <a:endParaRPr sz="2000" b="0" i="0" u="none" strike="noStrike" cap="none">
              <a:solidFill>
                <a:schemeClr val="lt1"/>
              </a:solidFill>
              <a:latin typeface="Arial"/>
              <a:ea typeface="Arial"/>
              <a:cs typeface="Arial"/>
              <a:sym typeface="Arial"/>
            </a:endParaRPr>
          </a:p>
          <a:p>
            <a:pPr marL="0" marR="0" lvl="0" indent="0" algn="ctr" rtl="0">
              <a:lnSpc>
                <a:spcPct val="115000"/>
              </a:lnSpc>
              <a:spcBef>
                <a:spcPts val="0"/>
              </a:spcBef>
              <a:spcAft>
                <a:spcPts val="0"/>
              </a:spcAft>
              <a:buNone/>
            </a:pPr>
            <a:r>
              <a:rPr lang="en-US" sz="2000" b="0" i="0" u="none" strike="noStrike" cap="none">
                <a:solidFill>
                  <a:schemeClr val="lt1"/>
                </a:solidFill>
                <a:latin typeface="Arial"/>
                <a:ea typeface="Arial"/>
                <a:cs typeface="Arial"/>
                <a:sym typeface="Arial"/>
              </a:rPr>
              <a:t>Testing</a:t>
            </a:r>
            <a:endParaRPr sz="2000" b="0" i="0" u="none" strike="noStrike" cap="none">
              <a:solidFill>
                <a:schemeClr val="lt1"/>
              </a:solidFill>
              <a:latin typeface="Arial"/>
              <a:ea typeface="Arial"/>
              <a:cs typeface="Arial"/>
              <a:sym typeface="Arial"/>
            </a:endParaRPr>
          </a:p>
        </p:txBody>
      </p:sp>
      <p:sp>
        <p:nvSpPr>
          <p:cNvPr id="852" name="Google Shape;852;p11"/>
          <p:cNvSpPr/>
          <p:nvPr/>
        </p:nvSpPr>
        <p:spPr>
          <a:xfrm>
            <a:off x="9168638" y="4485367"/>
            <a:ext cx="2056400" cy="1652000"/>
          </a:xfrm>
          <a:prstGeom prst="ellipse">
            <a:avLst/>
          </a:prstGeom>
          <a:gradFill>
            <a:gsLst>
              <a:gs pos="0">
                <a:srgbClr val="005D82"/>
              </a:gs>
              <a:gs pos="50000">
                <a:srgbClr val="0087BC"/>
              </a:gs>
              <a:gs pos="100000">
                <a:srgbClr val="00A2E1"/>
              </a:gs>
            </a:gsLst>
            <a:lin ang="18900000" scaled="0"/>
          </a:gradFill>
          <a:ln>
            <a:noFill/>
          </a:ln>
        </p:spPr>
        <p:txBody>
          <a:bodyPr spcFirstLastPara="1" wrap="square" lIns="0" tIns="0" rIns="0" bIns="0" anchor="ctr" anchorCtr="0">
            <a:noAutofit/>
          </a:bodyPr>
          <a:lstStyle/>
          <a:p>
            <a:pPr marL="0" marR="0" lvl="0" indent="0" algn="ctr" rtl="0">
              <a:lnSpc>
                <a:spcPct val="115000"/>
              </a:lnSpc>
              <a:spcBef>
                <a:spcPts val="0"/>
              </a:spcBef>
              <a:spcAft>
                <a:spcPts val="0"/>
              </a:spcAft>
              <a:buNone/>
            </a:pPr>
            <a:r>
              <a:rPr lang="en-US" sz="2000" b="0" i="0" u="none" strike="noStrike" cap="none">
                <a:solidFill>
                  <a:schemeClr val="lt1"/>
                </a:solidFill>
                <a:latin typeface="Arial"/>
                <a:ea typeface="Arial"/>
                <a:cs typeface="Arial"/>
                <a:sym typeface="Arial"/>
              </a:rPr>
              <a:t>Acceptance Testing</a:t>
            </a:r>
            <a:endParaRPr sz="2000" b="0" i="0" u="none" strike="noStrike" cap="none">
              <a:solidFill>
                <a:schemeClr val="lt1"/>
              </a:solidFill>
              <a:latin typeface="Arial"/>
              <a:ea typeface="Arial"/>
              <a:cs typeface="Arial"/>
              <a:sym typeface="Arial"/>
            </a:endParaRPr>
          </a:p>
        </p:txBody>
      </p:sp>
      <p:sp>
        <p:nvSpPr>
          <p:cNvPr id="853" name="Google Shape;853;p11"/>
          <p:cNvSpPr/>
          <p:nvPr/>
        </p:nvSpPr>
        <p:spPr>
          <a:xfrm>
            <a:off x="813038" y="4485367"/>
            <a:ext cx="2056400" cy="1652000"/>
          </a:xfrm>
          <a:prstGeom prst="ellipse">
            <a:avLst/>
          </a:prstGeom>
          <a:gradFill>
            <a:gsLst>
              <a:gs pos="0">
                <a:srgbClr val="005D82"/>
              </a:gs>
              <a:gs pos="50000">
                <a:srgbClr val="0087BC"/>
              </a:gs>
              <a:gs pos="100000">
                <a:srgbClr val="00A2E1"/>
              </a:gs>
            </a:gsLst>
            <a:lin ang="18900000" scaled="0"/>
          </a:gradFill>
          <a:ln>
            <a:noFill/>
          </a:ln>
        </p:spPr>
        <p:txBody>
          <a:bodyPr spcFirstLastPara="1" wrap="square" lIns="0" tIns="0" rIns="0" bIns="0" anchor="ctr" anchorCtr="0">
            <a:noAutofit/>
          </a:bodyPr>
          <a:lstStyle/>
          <a:p>
            <a:pPr marL="0" marR="0" lvl="0" indent="0" algn="ctr" rtl="0">
              <a:lnSpc>
                <a:spcPct val="115000"/>
              </a:lnSpc>
              <a:spcBef>
                <a:spcPts val="0"/>
              </a:spcBef>
              <a:spcAft>
                <a:spcPts val="0"/>
              </a:spcAft>
              <a:buNone/>
            </a:pPr>
            <a:r>
              <a:rPr lang="en-US" sz="2000" b="0" i="0" u="none" strike="noStrike" cap="none">
                <a:solidFill>
                  <a:schemeClr val="lt1"/>
                </a:solidFill>
                <a:latin typeface="Arial"/>
                <a:ea typeface="Arial"/>
                <a:cs typeface="Arial"/>
                <a:sym typeface="Arial"/>
              </a:rPr>
              <a:t>Unit    Testing</a:t>
            </a:r>
            <a:endParaRPr sz="2000" b="0" i="0" u="none" strike="noStrike" cap="none">
              <a:solidFill>
                <a:schemeClr val="lt1"/>
              </a:solidFill>
              <a:latin typeface="Lato Light"/>
              <a:ea typeface="Lato Light"/>
              <a:cs typeface="Lato Light"/>
              <a:sym typeface="Lato Light"/>
            </a:endParaRPr>
          </a:p>
        </p:txBody>
      </p:sp>
      <p:cxnSp>
        <p:nvCxnSpPr>
          <p:cNvPr id="854" name="Google Shape;854;p11"/>
          <p:cNvCxnSpPr>
            <a:stCxn id="849" idx="4"/>
            <a:endCxn id="853" idx="0"/>
          </p:cNvCxnSpPr>
          <p:nvPr/>
        </p:nvCxnSpPr>
        <p:spPr>
          <a:xfrm rot="5400000">
            <a:off x="3619661" y="2119967"/>
            <a:ext cx="587100" cy="4143900"/>
          </a:xfrm>
          <a:prstGeom prst="bentConnector3">
            <a:avLst>
              <a:gd name="adj1" fmla="val 50000"/>
            </a:avLst>
          </a:prstGeom>
          <a:noFill/>
          <a:ln w="38100" cap="flat" cmpd="sng">
            <a:solidFill>
              <a:srgbClr val="7F7F7F"/>
            </a:solidFill>
            <a:prstDash val="solid"/>
            <a:miter lim="800000"/>
            <a:headEnd type="none" w="sm" len="sm"/>
            <a:tailEnd type="none" w="sm" len="sm"/>
          </a:ln>
        </p:spPr>
      </p:cxnSp>
      <p:cxnSp>
        <p:nvCxnSpPr>
          <p:cNvPr id="855" name="Google Shape;855;p11"/>
          <p:cNvCxnSpPr>
            <a:stCxn id="849" idx="4"/>
            <a:endCxn id="850" idx="0"/>
          </p:cNvCxnSpPr>
          <p:nvPr/>
        </p:nvCxnSpPr>
        <p:spPr>
          <a:xfrm rot="5400000">
            <a:off x="5012261" y="3512567"/>
            <a:ext cx="587100" cy="1358700"/>
          </a:xfrm>
          <a:prstGeom prst="bentConnector3">
            <a:avLst>
              <a:gd name="adj1" fmla="val 49992"/>
            </a:avLst>
          </a:prstGeom>
          <a:noFill/>
          <a:ln w="38100" cap="flat" cmpd="sng">
            <a:solidFill>
              <a:srgbClr val="7F7F7F"/>
            </a:solidFill>
            <a:prstDash val="solid"/>
            <a:miter lim="800000"/>
            <a:headEnd type="none" w="sm" len="sm"/>
            <a:tailEnd type="none" w="sm" len="sm"/>
          </a:ln>
        </p:spPr>
      </p:cxnSp>
      <p:cxnSp>
        <p:nvCxnSpPr>
          <p:cNvPr id="856" name="Google Shape;856;p11"/>
          <p:cNvCxnSpPr>
            <a:stCxn id="849" idx="4"/>
            <a:endCxn id="851" idx="0"/>
          </p:cNvCxnSpPr>
          <p:nvPr/>
        </p:nvCxnSpPr>
        <p:spPr>
          <a:xfrm rot="-5400000" flipH="1">
            <a:off x="6404861" y="3478667"/>
            <a:ext cx="587100" cy="1426500"/>
          </a:xfrm>
          <a:prstGeom prst="bentConnector3">
            <a:avLst>
              <a:gd name="adj1" fmla="val 49991"/>
            </a:avLst>
          </a:prstGeom>
          <a:noFill/>
          <a:ln w="38100" cap="flat" cmpd="sng">
            <a:solidFill>
              <a:srgbClr val="7F7F7F"/>
            </a:solidFill>
            <a:prstDash val="solid"/>
            <a:miter lim="800000"/>
            <a:headEnd type="none" w="sm" len="sm"/>
            <a:tailEnd type="none" w="sm" len="sm"/>
          </a:ln>
        </p:spPr>
      </p:cxnSp>
      <p:cxnSp>
        <p:nvCxnSpPr>
          <p:cNvPr id="857" name="Google Shape;857;p11"/>
          <p:cNvCxnSpPr>
            <a:stCxn id="849" idx="4"/>
            <a:endCxn id="852" idx="0"/>
          </p:cNvCxnSpPr>
          <p:nvPr/>
        </p:nvCxnSpPr>
        <p:spPr>
          <a:xfrm rot="-5400000" flipH="1">
            <a:off x="7797461" y="2086067"/>
            <a:ext cx="587100" cy="4211700"/>
          </a:xfrm>
          <a:prstGeom prst="bentConnector3">
            <a:avLst>
              <a:gd name="adj1" fmla="val 49991"/>
            </a:avLst>
          </a:prstGeom>
          <a:noFill/>
          <a:ln w="38100" cap="flat" cmpd="sng">
            <a:solidFill>
              <a:srgbClr val="7F7F7F"/>
            </a:solidFill>
            <a:prstDash val="solid"/>
            <a:miter lim="800000"/>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12"/>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1.3.1 Testing Stages in SDLC</a:t>
            </a:r>
            <a:endParaRPr/>
          </a:p>
        </p:txBody>
      </p:sp>
      <p:sp>
        <p:nvSpPr>
          <p:cNvPr id="863" name="Google Shape;863;p12"/>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Here are the key testing stages in the software development lifecycle:</a:t>
            </a:r>
            <a:endParaRPr/>
          </a:p>
        </p:txBody>
      </p:sp>
      <p:grpSp>
        <p:nvGrpSpPr>
          <p:cNvPr id="864" name="Google Shape;864;p12"/>
          <p:cNvGrpSpPr/>
          <p:nvPr/>
        </p:nvGrpSpPr>
        <p:grpSpPr>
          <a:xfrm>
            <a:off x="3321896" y="1818970"/>
            <a:ext cx="5984664" cy="4868335"/>
            <a:chOff x="3210136" y="1818970"/>
            <a:chExt cx="5984664" cy="4868335"/>
          </a:xfrm>
        </p:grpSpPr>
        <p:sp>
          <p:nvSpPr>
            <p:cNvPr id="865" name="Google Shape;865;p12"/>
            <p:cNvSpPr/>
            <p:nvPr/>
          </p:nvSpPr>
          <p:spPr>
            <a:xfrm>
              <a:off x="3444240" y="3535680"/>
              <a:ext cx="5750560" cy="2204720"/>
            </a:xfrm>
            <a:custGeom>
              <a:avLst/>
              <a:gdLst/>
              <a:ahLst/>
              <a:cxnLst/>
              <a:rect l="l" t="t" r="r" b="b"/>
              <a:pathLst>
                <a:path w="5750560" h="2204720" extrusionOk="0">
                  <a:moveTo>
                    <a:pt x="1483360" y="0"/>
                  </a:moveTo>
                  <a:lnTo>
                    <a:pt x="0" y="2153920"/>
                  </a:lnTo>
                  <a:lnTo>
                    <a:pt x="5750560" y="2204720"/>
                  </a:lnTo>
                  <a:lnTo>
                    <a:pt x="1574800" y="701040"/>
                  </a:lnTo>
                  <a:lnTo>
                    <a:pt x="1483360" y="0"/>
                  </a:lnTo>
                  <a:close/>
                </a:path>
              </a:pathLst>
            </a:custGeom>
            <a:solidFill>
              <a:srgbClr val="00506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866" name="Google Shape;866;p12"/>
            <p:cNvGrpSpPr/>
            <p:nvPr/>
          </p:nvGrpSpPr>
          <p:grpSpPr>
            <a:xfrm>
              <a:off x="4663745" y="1818970"/>
              <a:ext cx="2834382" cy="2821523"/>
              <a:chOff x="4682618" y="1837023"/>
              <a:chExt cx="2834382" cy="2821523"/>
            </a:xfrm>
          </p:grpSpPr>
          <p:sp>
            <p:nvSpPr>
              <p:cNvPr id="867" name="Google Shape;867;p12"/>
              <p:cNvSpPr/>
              <p:nvPr/>
            </p:nvSpPr>
            <p:spPr>
              <a:xfrm>
                <a:off x="6407441" y="1904035"/>
                <a:ext cx="858301" cy="680408"/>
              </a:xfrm>
              <a:custGeom>
                <a:avLst/>
                <a:gdLst/>
                <a:ahLst/>
                <a:cxnLst/>
                <a:rect l="l" t="t" r="r" b="b"/>
                <a:pathLst>
                  <a:path w="858301" h="680408" extrusionOk="0">
                    <a:moveTo>
                      <a:pt x="0" y="0"/>
                    </a:moveTo>
                    <a:lnTo>
                      <a:pt x="858301" y="0"/>
                    </a:lnTo>
                    <a:lnTo>
                      <a:pt x="858301" y="680408"/>
                    </a:lnTo>
                    <a:lnTo>
                      <a:pt x="0" y="680408"/>
                    </a:lnTo>
                    <a:lnTo>
                      <a:pt x="0" y="0"/>
                    </a:lnTo>
                    <a:close/>
                  </a:path>
                </a:pathLst>
              </a:cu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US" sz="1000" b="0" i="0" u="none" strike="noStrike" cap="none">
                    <a:solidFill>
                      <a:schemeClr val="dk1"/>
                    </a:solidFill>
                    <a:latin typeface="Arial"/>
                    <a:ea typeface="Arial"/>
                    <a:cs typeface="Arial"/>
                    <a:sym typeface="Arial"/>
                  </a:rPr>
                  <a:t>Requirements Gathering</a:t>
                </a:r>
                <a:endParaRPr sz="1000" b="0" i="0" u="none" strike="noStrike" cap="none">
                  <a:solidFill>
                    <a:schemeClr val="dk1"/>
                  </a:solidFill>
                  <a:latin typeface="Arial"/>
                  <a:ea typeface="Arial"/>
                  <a:cs typeface="Arial"/>
                  <a:sym typeface="Arial"/>
                </a:endParaRPr>
              </a:p>
            </p:txBody>
          </p:sp>
          <p:sp>
            <p:nvSpPr>
              <p:cNvPr id="868" name="Google Shape;868;p12"/>
              <p:cNvSpPr/>
              <p:nvPr/>
            </p:nvSpPr>
            <p:spPr>
              <a:xfrm>
                <a:off x="4823662" y="1837023"/>
                <a:ext cx="2552294" cy="2552294"/>
              </a:xfrm>
              <a:custGeom>
                <a:avLst/>
                <a:gdLst/>
                <a:ahLst/>
                <a:cxnLst/>
                <a:rect l="l" t="t" r="r" b="b"/>
                <a:pathLst>
                  <a:path w="120000" h="120000" extrusionOk="0">
                    <a:moveTo>
                      <a:pt x="108079" y="31600"/>
                    </a:moveTo>
                    <a:lnTo>
                      <a:pt x="108079" y="31600"/>
                    </a:lnTo>
                    <a:cubicBezTo>
                      <a:pt x="112357" y="38841"/>
                      <a:pt x="114943" y="46955"/>
                      <a:pt x="115646" y="55336"/>
                    </a:cubicBezTo>
                    <a:lnTo>
                      <a:pt x="119791" y="55372"/>
                    </a:lnTo>
                    <a:lnTo>
                      <a:pt x="112720" y="60453"/>
                    </a:lnTo>
                    <a:lnTo>
                      <a:pt x="105235" y="55247"/>
                    </a:lnTo>
                    <a:lnTo>
                      <a:pt x="109378" y="55283"/>
                    </a:lnTo>
                    <a:cubicBezTo>
                      <a:pt x="108686" y="48039"/>
                      <a:pt x="106409" y="41037"/>
                      <a:pt x="102709" y="34772"/>
                    </a:cubicBezTo>
                    <a:close/>
                  </a:path>
                </a:pathLst>
              </a:custGeom>
              <a:solidFill>
                <a:srgbClr val="2C96D8"/>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2"/>
              <p:cNvSpPr/>
              <p:nvPr/>
            </p:nvSpPr>
            <p:spPr>
              <a:xfrm>
                <a:off x="6836592" y="3122900"/>
                <a:ext cx="680408" cy="680408"/>
              </a:xfrm>
              <a:custGeom>
                <a:avLst/>
                <a:gdLst/>
                <a:ahLst/>
                <a:cxnLst/>
                <a:rect l="l" t="t" r="r" b="b"/>
                <a:pathLst>
                  <a:path w="680408" h="680408" extrusionOk="0">
                    <a:moveTo>
                      <a:pt x="0" y="0"/>
                    </a:moveTo>
                    <a:lnTo>
                      <a:pt x="680408" y="0"/>
                    </a:lnTo>
                    <a:lnTo>
                      <a:pt x="680408" y="680408"/>
                    </a:lnTo>
                    <a:lnTo>
                      <a:pt x="0" y="680408"/>
                    </a:lnTo>
                    <a:lnTo>
                      <a:pt x="0" y="0"/>
                    </a:lnTo>
                    <a:close/>
                  </a:path>
                </a:pathLst>
              </a:cu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US" sz="1000" b="0" i="0" u="none" strike="noStrike" cap="none">
                    <a:solidFill>
                      <a:schemeClr val="dk1"/>
                    </a:solidFill>
                    <a:latin typeface="Arial"/>
                    <a:ea typeface="Arial"/>
                    <a:cs typeface="Arial"/>
                    <a:sym typeface="Arial"/>
                  </a:rPr>
                  <a:t>Feasibility Analysis</a:t>
                </a:r>
                <a:endParaRPr sz="1000" b="0" i="0" u="none" strike="noStrike" cap="none">
                  <a:solidFill>
                    <a:schemeClr val="dk1"/>
                  </a:solidFill>
                  <a:latin typeface="Arial"/>
                  <a:ea typeface="Arial"/>
                  <a:cs typeface="Arial"/>
                  <a:sym typeface="Arial"/>
                </a:endParaRPr>
              </a:p>
            </p:txBody>
          </p:sp>
          <p:sp>
            <p:nvSpPr>
              <p:cNvPr id="870" name="Google Shape;870;p12"/>
              <p:cNvSpPr/>
              <p:nvPr/>
            </p:nvSpPr>
            <p:spPr>
              <a:xfrm>
                <a:off x="4823662" y="1837023"/>
                <a:ext cx="2552294" cy="2552294"/>
              </a:xfrm>
              <a:custGeom>
                <a:avLst/>
                <a:gdLst/>
                <a:ahLst/>
                <a:cxnLst/>
                <a:rect l="l" t="t" r="r" b="b"/>
                <a:pathLst>
                  <a:path w="120000" h="120000" extrusionOk="0">
                    <a:moveTo>
                      <a:pt x="104272" y="94032"/>
                    </a:moveTo>
                    <a:lnTo>
                      <a:pt x="104272" y="94032"/>
                    </a:lnTo>
                    <a:cubicBezTo>
                      <a:pt x="98362" y="101721"/>
                      <a:pt x="90551" y="107738"/>
                      <a:pt x="81609" y="111490"/>
                    </a:cubicBezTo>
                    <a:lnTo>
                      <a:pt x="82854" y="115444"/>
                    </a:lnTo>
                    <a:lnTo>
                      <a:pt x="75839" y="110287"/>
                    </a:lnTo>
                    <a:lnTo>
                      <a:pt x="78481" y="101560"/>
                    </a:lnTo>
                    <a:lnTo>
                      <a:pt x="79726" y="105512"/>
                    </a:lnTo>
                    <a:cubicBezTo>
                      <a:pt x="87451" y="102164"/>
                      <a:pt x="94196" y="96905"/>
                      <a:pt x="99327" y="90230"/>
                    </a:cubicBezTo>
                    <a:close/>
                  </a:path>
                </a:pathLst>
              </a:custGeom>
              <a:solidFill>
                <a:srgbClr val="2C96D8"/>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2"/>
              <p:cNvSpPr/>
              <p:nvPr/>
            </p:nvSpPr>
            <p:spPr>
              <a:xfrm>
                <a:off x="5673696" y="3978138"/>
                <a:ext cx="824075" cy="680408"/>
              </a:xfrm>
              <a:custGeom>
                <a:avLst/>
                <a:gdLst/>
                <a:ahLst/>
                <a:cxnLst/>
                <a:rect l="l" t="t" r="r" b="b"/>
                <a:pathLst>
                  <a:path w="680408" h="680408" extrusionOk="0">
                    <a:moveTo>
                      <a:pt x="0" y="0"/>
                    </a:moveTo>
                    <a:lnTo>
                      <a:pt x="680408" y="0"/>
                    </a:lnTo>
                    <a:lnTo>
                      <a:pt x="680408" y="680408"/>
                    </a:lnTo>
                    <a:lnTo>
                      <a:pt x="0" y="680408"/>
                    </a:lnTo>
                    <a:lnTo>
                      <a:pt x="0" y="0"/>
                    </a:lnTo>
                    <a:close/>
                  </a:path>
                </a:pathLst>
              </a:cu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US" sz="1000" b="0" i="0" u="none" strike="noStrike" cap="none">
                    <a:solidFill>
                      <a:schemeClr val="dk1"/>
                    </a:solidFill>
                    <a:latin typeface="Arial"/>
                    <a:ea typeface="Arial"/>
                    <a:cs typeface="Arial"/>
                    <a:sym typeface="Arial"/>
                  </a:rPr>
                  <a:t>Design &amp; Development</a:t>
                </a:r>
                <a:endParaRPr sz="1000" b="0" i="0" u="none" strike="noStrike" cap="none">
                  <a:solidFill>
                    <a:schemeClr val="dk1"/>
                  </a:solidFill>
                  <a:latin typeface="Arial"/>
                  <a:ea typeface="Arial"/>
                  <a:cs typeface="Arial"/>
                  <a:sym typeface="Arial"/>
                </a:endParaRPr>
              </a:p>
            </p:txBody>
          </p:sp>
          <p:sp>
            <p:nvSpPr>
              <p:cNvPr id="872" name="Google Shape;872;p12"/>
              <p:cNvSpPr/>
              <p:nvPr/>
            </p:nvSpPr>
            <p:spPr>
              <a:xfrm>
                <a:off x="4823662" y="1837023"/>
                <a:ext cx="2552294" cy="2552294"/>
              </a:xfrm>
              <a:custGeom>
                <a:avLst/>
                <a:gdLst/>
                <a:ahLst/>
                <a:cxnLst/>
                <a:rect l="l" t="t" r="r" b="b"/>
                <a:pathLst>
                  <a:path w="120000" h="120000" extrusionOk="0">
                    <a:moveTo>
                      <a:pt x="43224" y="113261"/>
                    </a:moveTo>
                    <a:lnTo>
                      <a:pt x="43224" y="113261"/>
                    </a:lnTo>
                    <a:cubicBezTo>
                      <a:pt x="33974" y="110348"/>
                      <a:pt x="25642" y="105075"/>
                      <a:pt x="19049" y="97964"/>
                    </a:cubicBezTo>
                    <a:lnTo>
                      <a:pt x="15763" y="100490"/>
                    </a:lnTo>
                    <a:lnTo>
                      <a:pt x="18200" y="92131"/>
                    </a:lnTo>
                    <a:lnTo>
                      <a:pt x="27303" y="91619"/>
                    </a:lnTo>
                    <a:lnTo>
                      <a:pt x="24018" y="94144"/>
                    </a:lnTo>
                    <a:cubicBezTo>
                      <a:pt x="29814" y="100251"/>
                      <a:pt x="37068" y="104783"/>
                      <a:pt x="45098" y="107312"/>
                    </a:cubicBezTo>
                    <a:close/>
                  </a:path>
                </a:pathLst>
              </a:custGeom>
              <a:solidFill>
                <a:srgbClr val="2C96D8"/>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2"/>
              <p:cNvSpPr/>
              <p:nvPr/>
            </p:nvSpPr>
            <p:spPr>
              <a:xfrm>
                <a:off x="4682618" y="3122900"/>
                <a:ext cx="680408" cy="680408"/>
              </a:xfrm>
              <a:custGeom>
                <a:avLst/>
                <a:gdLst/>
                <a:ahLst/>
                <a:cxnLst/>
                <a:rect l="l" t="t" r="r" b="b"/>
                <a:pathLst>
                  <a:path w="680408" h="680408" extrusionOk="0">
                    <a:moveTo>
                      <a:pt x="0" y="0"/>
                    </a:moveTo>
                    <a:lnTo>
                      <a:pt x="680408" y="0"/>
                    </a:lnTo>
                    <a:lnTo>
                      <a:pt x="680408" y="680408"/>
                    </a:lnTo>
                    <a:lnTo>
                      <a:pt x="0" y="680408"/>
                    </a:lnTo>
                    <a:lnTo>
                      <a:pt x="0" y="0"/>
                    </a:lnTo>
                    <a:close/>
                  </a:path>
                </a:pathLst>
              </a:cu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US" sz="1000" b="0" i="0" u="none" strike="noStrike" cap="none">
                    <a:solidFill>
                      <a:schemeClr val="dk1"/>
                    </a:solidFill>
                    <a:latin typeface="Arial"/>
                    <a:ea typeface="Arial"/>
                    <a:cs typeface="Arial"/>
                    <a:sym typeface="Arial"/>
                  </a:rPr>
                  <a:t>Testing</a:t>
                </a:r>
                <a:endParaRPr sz="1000" b="0" i="0" u="none" strike="noStrike" cap="none">
                  <a:solidFill>
                    <a:schemeClr val="dk1"/>
                  </a:solidFill>
                  <a:latin typeface="Arial"/>
                  <a:ea typeface="Arial"/>
                  <a:cs typeface="Arial"/>
                  <a:sym typeface="Arial"/>
                </a:endParaRPr>
              </a:p>
            </p:txBody>
          </p:sp>
          <p:sp>
            <p:nvSpPr>
              <p:cNvPr id="874" name="Google Shape;874;p12"/>
              <p:cNvSpPr/>
              <p:nvPr/>
            </p:nvSpPr>
            <p:spPr>
              <a:xfrm>
                <a:off x="4823662" y="1837023"/>
                <a:ext cx="2552294" cy="2552294"/>
              </a:xfrm>
              <a:custGeom>
                <a:avLst/>
                <a:gdLst/>
                <a:ahLst/>
                <a:cxnLst/>
                <a:rect l="l" t="t" r="r" b="b"/>
                <a:pathLst>
                  <a:path w="120000" h="120000" extrusionOk="0">
                    <a:moveTo>
                      <a:pt x="4161" y="60480"/>
                    </a:moveTo>
                    <a:lnTo>
                      <a:pt x="4161" y="60480"/>
                    </a:lnTo>
                    <a:cubicBezTo>
                      <a:pt x="4089" y="52070"/>
                      <a:pt x="5917" y="43752"/>
                      <a:pt x="9510" y="36147"/>
                    </a:cubicBezTo>
                    <a:lnTo>
                      <a:pt x="5941" y="34039"/>
                    </a:lnTo>
                    <a:lnTo>
                      <a:pt x="14606" y="33186"/>
                    </a:lnTo>
                    <a:lnTo>
                      <a:pt x="18474" y="41442"/>
                    </a:lnTo>
                    <a:lnTo>
                      <a:pt x="14906" y="39335"/>
                    </a:lnTo>
                    <a:lnTo>
                      <a:pt x="14906" y="39335"/>
                    </a:lnTo>
                    <a:cubicBezTo>
                      <a:pt x="11875" y="45950"/>
                      <a:pt x="10336" y="53150"/>
                      <a:pt x="10399" y="60426"/>
                    </a:cubicBezTo>
                    <a:close/>
                  </a:path>
                </a:pathLst>
              </a:custGeom>
              <a:solidFill>
                <a:srgbClr val="2C96D8"/>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2"/>
              <p:cNvSpPr/>
              <p:nvPr/>
            </p:nvSpPr>
            <p:spPr>
              <a:xfrm>
                <a:off x="4948516" y="1934515"/>
                <a:ext cx="829019" cy="680408"/>
              </a:xfrm>
              <a:custGeom>
                <a:avLst/>
                <a:gdLst/>
                <a:ahLst/>
                <a:cxnLst/>
                <a:rect l="l" t="t" r="r" b="b"/>
                <a:pathLst>
                  <a:path w="680408" h="680408" extrusionOk="0">
                    <a:moveTo>
                      <a:pt x="0" y="0"/>
                    </a:moveTo>
                    <a:lnTo>
                      <a:pt x="680408" y="0"/>
                    </a:lnTo>
                    <a:lnTo>
                      <a:pt x="680408" y="680408"/>
                    </a:lnTo>
                    <a:lnTo>
                      <a:pt x="0" y="680408"/>
                    </a:lnTo>
                    <a:lnTo>
                      <a:pt x="0" y="0"/>
                    </a:lnTo>
                    <a:close/>
                  </a:path>
                </a:pathLst>
              </a:cu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US" sz="1000" b="0" i="0" u="none" strike="noStrike" cap="none">
                    <a:solidFill>
                      <a:schemeClr val="dk1"/>
                    </a:solidFill>
                    <a:latin typeface="Arial"/>
                    <a:ea typeface="Arial"/>
                    <a:cs typeface="Arial"/>
                    <a:sym typeface="Arial"/>
                  </a:rPr>
                  <a:t>Deployment &amp; Delivery</a:t>
                </a:r>
                <a:endParaRPr sz="1000" b="0" i="0" u="none" strike="noStrike" cap="none">
                  <a:solidFill>
                    <a:schemeClr val="dk1"/>
                  </a:solidFill>
                  <a:latin typeface="Arial"/>
                  <a:ea typeface="Arial"/>
                  <a:cs typeface="Arial"/>
                  <a:sym typeface="Arial"/>
                </a:endParaRPr>
              </a:p>
            </p:txBody>
          </p:sp>
          <p:sp>
            <p:nvSpPr>
              <p:cNvPr id="876" name="Google Shape;876;p12"/>
              <p:cNvSpPr/>
              <p:nvPr/>
            </p:nvSpPr>
            <p:spPr>
              <a:xfrm>
                <a:off x="4823662" y="1837023"/>
                <a:ext cx="2552294" cy="2552294"/>
              </a:xfrm>
              <a:custGeom>
                <a:avLst/>
                <a:gdLst/>
                <a:ahLst/>
                <a:cxnLst/>
                <a:rect l="l" t="t" r="r" b="b"/>
                <a:pathLst>
                  <a:path w="120000" h="120000" extrusionOk="0">
                    <a:moveTo>
                      <a:pt x="37680" y="8814"/>
                    </a:moveTo>
                    <a:lnTo>
                      <a:pt x="37680" y="8814"/>
                    </a:lnTo>
                    <a:cubicBezTo>
                      <a:pt x="46765" y="4852"/>
                      <a:pt x="56741" y="3380"/>
                      <a:pt x="66583" y="4549"/>
                    </a:cubicBezTo>
                    <a:lnTo>
                      <a:pt x="67448" y="495"/>
                    </a:lnTo>
                    <a:lnTo>
                      <a:pt x="71009" y="8440"/>
                    </a:lnTo>
                    <a:lnTo>
                      <a:pt x="64409" y="14730"/>
                    </a:lnTo>
                    <a:lnTo>
                      <a:pt x="65274" y="10678"/>
                    </a:lnTo>
                    <a:lnTo>
                      <a:pt x="65274" y="10678"/>
                    </a:lnTo>
                    <a:cubicBezTo>
                      <a:pt x="56714" y="9763"/>
                      <a:pt x="48064" y="11091"/>
                      <a:pt x="40174" y="14531"/>
                    </a:cubicBezTo>
                    <a:close/>
                  </a:path>
                </a:pathLst>
              </a:custGeom>
              <a:solidFill>
                <a:srgbClr val="2C96D8"/>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 name="Google Shape;877;p12"/>
            <p:cNvSpPr/>
            <p:nvPr/>
          </p:nvSpPr>
          <p:spPr>
            <a:xfrm>
              <a:off x="7733869" y="5036372"/>
              <a:ext cx="1367735" cy="1367805"/>
            </a:xfrm>
            <a:prstGeom prst="ellipse">
              <a:avLst/>
            </a:prstGeom>
            <a:solidFill>
              <a:srgbClr val="2C96D8"/>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2"/>
            <p:cNvSpPr/>
            <p:nvPr/>
          </p:nvSpPr>
          <p:spPr>
            <a:xfrm>
              <a:off x="7779617" y="5081974"/>
              <a:ext cx="1276826" cy="1276602"/>
            </a:xfrm>
            <a:custGeom>
              <a:avLst/>
              <a:gdLst/>
              <a:ahLst/>
              <a:cxnLst/>
              <a:rect l="l" t="t" r="r" b="b"/>
              <a:pathLst>
                <a:path w="1276826" h="1276602" extrusionOk="0">
                  <a:moveTo>
                    <a:pt x="0" y="638301"/>
                  </a:moveTo>
                  <a:cubicBezTo>
                    <a:pt x="0" y="285777"/>
                    <a:pt x="285827" y="0"/>
                    <a:pt x="638413" y="0"/>
                  </a:cubicBezTo>
                  <a:cubicBezTo>
                    <a:pt x="990999" y="0"/>
                    <a:pt x="1276826" y="285777"/>
                    <a:pt x="1276826" y="638301"/>
                  </a:cubicBezTo>
                  <a:cubicBezTo>
                    <a:pt x="1276826" y="990825"/>
                    <a:pt x="990999" y="1276602"/>
                    <a:pt x="638413" y="1276602"/>
                  </a:cubicBezTo>
                  <a:cubicBezTo>
                    <a:pt x="285827" y="1276602"/>
                    <a:pt x="0" y="990825"/>
                    <a:pt x="0" y="638301"/>
                  </a:cubicBezTo>
                  <a:close/>
                </a:path>
              </a:pathLst>
            </a:cu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200175" tIns="200175" rIns="200175" bIns="200175" anchor="ctr" anchorCtr="0">
              <a:noAutofit/>
            </a:bodyPr>
            <a:lstStyle/>
            <a:p>
              <a:pPr marL="0" marR="0" lvl="0" indent="0" algn="ctr" rtl="0">
                <a:lnSpc>
                  <a:spcPct val="90000"/>
                </a:lnSpc>
                <a:spcBef>
                  <a:spcPts val="0"/>
                </a:spcBef>
                <a:spcAft>
                  <a:spcPts val="0"/>
                </a:spcAft>
                <a:buNone/>
              </a:pPr>
              <a:r>
                <a:rPr lang="en-US" sz="1300" b="0" i="0" u="none" strike="noStrike" cap="none">
                  <a:solidFill>
                    <a:schemeClr val="dk1"/>
                  </a:solidFill>
                  <a:latin typeface="Arial"/>
                  <a:ea typeface="Arial"/>
                  <a:cs typeface="Arial"/>
                  <a:sym typeface="Arial"/>
                </a:rPr>
                <a:t>Acceptance Testing</a:t>
              </a:r>
              <a:endParaRPr sz="1300" b="0" i="0" u="none" strike="noStrike" cap="none">
                <a:solidFill>
                  <a:schemeClr val="dk1"/>
                </a:solidFill>
                <a:latin typeface="Arial"/>
                <a:ea typeface="Arial"/>
                <a:cs typeface="Arial"/>
                <a:sym typeface="Arial"/>
              </a:endParaRPr>
            </a:p>
          </p:txBody>
        </p:sp>
        <p:sp>
          <p:nvSpPr>
            <p:cNvPr id="879" name="Google Shape;879;p12"/>
            <p:cNvSpPr/>
            <p:nvPr/>
          </p:nvSpPr>
          <p:spPr>
            <a:xfrm rot="2700000">
              <a:off x="6314510" y="5036276"/>
              <a:ext cx="1367757" cy="1367757"/>
            </a:xfrm>
            <a:prstGeom prst="teardrop">
              <a:avLst>
                <a:gd name="adj" fmla="val 100000"/>
              </a:avLst>
            </a:prstGeom>
            <a:solidFill>
              <a:srgbClr val="2C96D8"/>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2"/>
            <p:cNvSpPr/>
            <p:nvPr/>
          </p:nvSpPr>
          <p:spPr>
            <a:xfrm>
              <a:off x="6366133" y="5081974"/>
              <a:ext cx="1276826" cy="1276602"/>
            </a:xfrm>
            <a:custGeom>
              <a:avLst/>
              <a:gdLst/>
              <a:ahLst/>
              <a:cxnLst/>
              <a:rect l="l" t="t" r="r" b="b"/>
              <a:pathLst>
                <a:path w="1276826" h="1276602" extrusionOk="0">
                  <a:moveTo>
                    <a:pt x="0" y="638301"/>
                  </a:moveTo>
                  <a:cubicBezTo>
                    <a:pt x="0" y="285777"/>
                    <a:pt x="285827" y="0"/>
                    <a:pt x="638413" y="0"/>
                  </a:cubicBezTo>
                  <a:cubicBezTo>
                    <a:pt x="990999" y="0"/>
                    <a:pt x="1276826" y="285777"/>
                    <a:pt x="1276826" y="638301"/>
                  </a:cubicBezTo>
                  <a:cubicBezTo>
                    <a:pt x="1276826" y="990825"/>
                    <a:pt x="990999" y="1276602"/>
                    <a:pt x="638413" y="1276602"/>
                  </a:cubicBezTo>
                  <a:cubicBezTo>
                    <a:pt x="285827" y="1276602"/>
                    <a:pt x="0" y="990825"/>
                    <a:pt x="0" y="638301"/>
                  </a:cubicBezTo>
                  <a:close/>
                </a:path>
              </a:pathLst>
            </a:cu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200175" tIns="200175" rIns="200175" bIns="200175" anchor="ctr" anchorCtr="0">
              <a:noAutofit/>
            </a:bodyPr>
            <a:lstStyle/>
            <a:p>
              <a:pPr marL="0" marR="0" lvl="0" indent="0" algn="ctr" rtl="0">
                <a:lnSpc>
                  <a:spcPct val="90000"/>
                </a:lnSpc>
                <a:spcBef>
                  <a:spcPts val="0"/>
                </a:spcBef>
                <a:spcAft>
                  <a:spcPts val="0"/>
                </a:spcAft>
                <a:buNone/>
              </a:pPr>
              <a:r>
                <a:rPr lang="en-US" sz="1300" b="0" i="0" u="none" strike="noStrike" cap="none">
                  <a:solidFill>
                    <a:schemeClr val="dk1"/>
                  </a:solidFill>
                  <a:latin typeface="Arial"/>
                  <a:ea typeface="Arial"/>
                  <a:cs typeface="Arial"/>
                  <a:sym typeface="Arial"/>
                </a:rPr>
                <a:t>Systems Testing</a:t>
              </a:r>
              <a:endParaRPr sz="1300" b="0" i="0" u="none" strike="noStrike" cap="none">
                <a:solidFill>
                  <a:schemeClr val="dk1"/>
                </a:solidFill>
                <a:latin typeface="Arial"/>
                <a:ea typeface="Arial"/>
                <a:cs typeface="Arial"/>
                <a:sym typeface="Arial"/>
              </a:endParaRPr>
            </a:p>
          </p:txBody>
        </p:sp>
        <p:sp>
          <p:nvSpPr>
            <p:cNvPr id="881" name="Google Shape;881;p12"/>
            <p:cNvSpPr/>
            <p:nvPr/>
          </p:nvSpPr>
          <p:spPr>
            <a:xfrm rot="2700000">
              <a:off x="4906892" y="5036276"/>
              <a:ext cx="1367757" cy="1367757"/>
            </a:xfrm>
            <a:prstGeom prst="teardrop">
              <a:avLst>
                <a:gd name="adj" fmla="val 100000"/>
              </a:avLst>
            </a:prstGeom>
            <a:solidFill>
              <a:srgbClr val="2C96D8"/>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2"/>
            <p:cNvSpPr/>
            <p:nvPr/>
          </p:nvSpPr>
          <p:spPr>
            <a:xfrm>
              <a:off x="4952650" y="5081974"/>
              <a:ext cx="1276826" cy="1276602"/>
            </a:xfrm>
            <a:custGeom>
              <a:avLst/>
              <a:gdLst/>
              <a:ahLst/>
              <a:cxnLst/>
              <a:rect l="l" t="t" r="r" b="b"/>
              <a:pathLst>
                <a:path w="1276826" h="1276602" extrusionOk="0">
                  <a:moveTo>
                    <a:pt x="0" y="638301"/>
                  </a:moveTo>
                  <a:cubicBezTo>
                    <a:pt x="0" y="285777"/>
                    <a:pt x="285827" y="0"/>
                    <a:pt x="638413" y="0"/>
                  </a:cubicBezTo>
                  <a:cubicBezTo>
                    <a:pt x="990999" y="0"/>
                    <a:pt x="1276826" y="285777"/>
                    <a:pt x="1276826" y="638301"/>
                  </a:cubicBezTo>
                  <a:cubicBezTo>
                    <a:pt x="1276826" y="990825"/>
                    <a:pt x="990999" y="1276602"/>
                    <a:pt x="638413" y="1276602"/>
                  </a:cubicBezTo>
                  <a:cubicBezTo>
                    <a:pt x="285827" y="1276602"/>
                    <a:pt x="0" y="990825"/>
                    <a:pt x="0" y="638301"/>
                  </a:cubicBezTo>
                  <a:close/>
                </a:path>
              </a:pathLst>
            </a:cu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200175" tIns="200175" rIns="200175" bIns="200175" anchor="ctr" anchorCtr="0">
              <a:noAutofit/>
            </a:bodyPr>
            <a:lstStyle/>
            <a:p>
              <a:pPr marL="0" marR="0" lvl="0" indent="0" algn="ctr" rtl="0">
                <a:lnSpc>
                  <a:spcPct val="90000"/>
                </a:lnSpc>
                <a:spcBef>
                  <a:spcPts val="0"/>
                </a:spcBef>
                <a:spcAft>
                  <a:spcPts val="0"/>
                </a:spcAft>
                <a:buNone/>
              </a:pPr>
              <a:r>
                <a:rPr lang="en-US" sz="1300" b="0" i="0" u="none" strike="noStrike" cap="none">
                  <a:solidFill>
                    <a:schemeClr val="dk1"/>
                  </a:solidFill>
                  <a:latin typeface="Arial"/>
                  <a:ea typeface="Arial"/>
                  <a:cs typeface="Arial"/>
                  <a:sym typeface="Arial"/>
                </a:rPr>
                <a:t>Integration Testing</a:t>
              </a:r>
              <a:endParaRPr sz="1300" b="0" i="0" u="none" strike="noStrike" cap="none">
                <a:solidFill>
                  <a:schemeClr val="dk1"/>
                </a:solidFill>
                <a:latin typeface="Arial"/>
                <a:ea typeface="Arial"/>
                <a:cs typeface="Arial"/>
                <a:sym typeface="Arial"/>
              </a:endParaRPr>
            </a:p>
          </p:txBody>
        </p:sp>
        <p:sp>
          <p:nvSpPr>
            <p:cNvPr id="883" name="Google Shape;883;p12"/>
            <p:cNvSpPr/>
            <p:nvPr/>
          </p:nvSpPr>
          <p:spPr>
            <a:xfrm rot="2700000">
              <a:off x="3493408" y="5036276"/>
              <a:ext cx="1367757" cy="1367757"/>
            </a:xfrm>
            <a:prstGeom prst="teardrop">
              <a:avLst>
                <a:gd name="adj" fmla="val 100000"/>
              </a:avLst>
            </a:prstGeom>
            <a:solidFill>
              <a:srgbClr val="2C96D8"/>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2"/>
            <p:cNvSpPr/>
            <p:nvPr/>
          </p:nvSpPr>
          <p:spPr>
            <a:xfrm>
              <a:off x="3539167" y="5081974"/>
              <a:ext cx="1276826" cy="1276602"/>
            </a:xfrm>
            <a:custGeom>
              <a:avLst/>
              <a:gdLst/>
              <a:ahLst/>
              <a:cxnLst/>
              <a:rect l="l" t="t" r="r" b="b"/>
              <a:pathLst>
                <a:path w="1276826" h="1276602" extrusionOk="0">
                  <a:moveTo>
                    <a:pt x="0" y="638301"/>
                  </a:moveTo>
                  <a:cubicBezTo>
                    <a:pt x="0" y="285777"/>
                    <a:pt x="285827" y="0"/>
                    <a:pt x="638413" y="0"/>
                  </a:cubicBezTo>
                  <a:cubicBezTo>
                    <a:pt x="990999" y="0"/>
                    <a:pt x="1276826" y="285777"/>
                    <a:pt x="1276826" y="638301"/>
                  </a:cubicBezTo>
                  <a:cubicBezTo>
                    <a:pt x="1276826" y="990825"/>
                    <a:pt x="990999" y="1276602"/>
                    <a:pt x="638413" y="1276602"/>
                  </a:cubicBezTo>
                  <a:cubicBezTo>
                    <a:pt x="285827" y="1276602"/>
                    <a:pt x="0" y="990825"/>
                    <a:pt x="0" y="638301"/>
                  </a:cubicBezTo>
                  <a:close/>
                </a:path>
              </a:pathLst>
            </a:cu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200175" tIns="200175" rIns="200175" bIns="200175" anchor="ctr" anchorCtr="0">
              <a:noAutofit/>
            </a:bodyPr>
            <a:lstStyle/>
            <a:p>
              <a:pPr marL="0" marR="0" lvl="0" indent="0" algn="ctr" rtl="0">
                <a:lnSpc>
                  <a:spcPct val="90000"/>
                </a:lnSpc>
                <a:spcBef>
                  <a:spcPts val="0"/>
                </a:spcBef>
                <a:spcAft>
                  <a:spcPts val="0"/>
                </a:spcAft>
                <a:buNone/>
              </a:pPr>
              <a:r>
                <a:rPr lang="en-US" sz="1300" b="0" i="0" u="none" strike="noStrike" cap="none">
                  <a:solidFill>
                    <a:schemeClr val="dk1"/>
                  </a:solidFill>
                  <a:latin typeface="Arial"/>
                  <a:ea typeface="Arial"/>
                  <a:cs typeface="Arial"/>
                  <a:sym typeface="Arial"/>
                </a:rPr>
                <a:t>Unit Testing</a:t>
              </a:r>
              <a:endParaRPr sz="1300" b="0" i="0" u="none" strike="noStrike" cap="none">
                <a:solidFill>
                  <a:schemeClr val="dk1"/>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13"/>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1.3.2 Unit Testing</a:t>
            </a:r>
            <a:endParaRPr/>
          </a:p>
        </p:txBody>
      </p:sp>
      <p:sp>
        <p:nvSpPr>
          <p:cNvPr id="890" name="Google Shape;890;p13"/>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Unit testing is performed to validate the correctness of the individual components before all units are integrated.</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r>
              <a:rPr lang="en-US"/>
              <a:t>Some of the major activities performed in the unit test are:</a:t>
            </a:r>
            <a:endParaRPr/>
          </a:p>
          <a:p>
            <a:pPr marL="285750" lvl="1" indent="-285750" algn="l" rtl="0">
              <a:lnSpc>
                <a:spcPct val="90000"/>
              </a:lnSpc>
              <a:spcBef>
                <a:spcPts val="1200"/>
              </a:spcBef>
              <a:spcAft>
                <a:spcPts val="0"/>
              </a:spcAft>
              <a:buClr>
                <a:schemeClr val="dk1"/>
              </a:buClr>
              <a:buSzPts val="1800"/>
              <a:buChar char="⭲"/>
            </a:pPr>
            <a:r>
              <a:rPr lang="en-US"/>
              <a:t>Write and execute unit tests for individual functions or methods.</a:t>
            </a:r>
            <a:endParaRPr/>
          </a:p>
          <a:p>
            <a:pPr marL="285750" lvl="1" indent="-285750" algn="l" rtl="0">
              <a:lnSpc>
                <a:spcPct val="90000"/>
              </a:lnSpc>
              <a:spcBef>
                <a:spcPts val="1200"/>
              </a:spcBef>
              <a:spcAft>
                <a:spcPts val="0"/>
              </a:spcAft>
              <a:buClr>
                <a:schemeClr val="dk1"/>
              </a:buClr>
              <a:buSzPts val="1800"/>
              <a:buChar char="⭲"/>
            </a:pPr>
            <a:r>
              <a:rPr lang="en-US"/>
              <a:t>Automate the execution of unit tests using automated testing frameworks.</a:t>
            </a:r>
            <a:endParaRPr/>
          </a:p>
          <a:p>
            <a:pPr marL="285750" lvl="1" indent="-285750" algn="l" rtl="0">
              <a:lnSpc>
                <a:spcPct val="90000"/>
              </a:lnSpc>
              <a:spcBef>
                <a:spcPts val="1200"/>
              </a:spcBef>
              <a:spcAft>
                <a:spcPts val="0"/>
              </a:spcAft>
              <a:buClr>
                <a:schemeClr val="dk1"/>
              </a:buClr>
              <a:buSzPts val="1800"/>
              <a:buChar char="⭲"/>
            </a:pPr>
            <a:r>
              <a:rPr lang="en-US"/>
              <a:t>Identify and fix defects at the code level.</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p:txBody>
      </p:sp>
      <p:pic>
        <p:nvPicPr>
          <p:cNvPr id="891" name="Google Shape;891;p13"/>
          <p:cNvPicPr preferRelativeResize="0"/>
          <p:nvPr/>
        </p:nvPicPr>
        <p:blipFill rotWithShape="1">
          <a:blip r:embed="rId3">
            <a:alphaModFix/>
          </a:blip>
          <a:srcRect/>
          <a:stretch/>
        </p:blipFill>
        <p:spPr>
          <a:xfrm>
            <a:off x="8097520" y="3616960"/>
            <a:ext cx="3775342" cy="288544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4"/>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1.3.3 Integration Testing</a:t>
            </a:r>
            <a:endParaRPr/>
          </a:p>
        </p:txBody>
      </p:sp>
      <p:sp>
        <p:nvSpPr>
          <p:cNvPr id="897" name="Google Shape;897;p14"/>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Integration testing is performed to validate the interactions between integrated components. It is also known as end-to-end testing.</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r>
              <a:rPr lang="en-US"/>
              <a:t>Major activities performed are:</a:t>
            </a:r>
            <a:endParaRPr/>
          </a:p>
          <a:p>
            <a:pPr marL="285750" lvl="1" indent="-285750" algn="l" rtl="0">
              <a:lnSpc>
                <a:spcPct val="90000"/>
              </a:lnSpc>
              <a:spcBef>
                <a:spcPts val="1200"/>
              </a:spcBef>
              <a:spcAft>
                <a:spcPts val="0"/>
              </a:spcAft>
              <a:buClr>
                <a:schemeClr val="dk1"/>
              </a:buClr>
              <a:buSzPts val="1800"/>
              <a:buChar char="⭲"/>
            </a:pPr>
            <a:r>
              <a:rPr lang="en-US"/>
              <a:t>Combine units to test their interactions.</a:t>
            </a:r>
            <a:endParaRPr/>
          </a:p>
          <a:p>
            <a:pPr marL="285750" lvl="1" indent="-285750" algn="l" rtl="0">
              <a:lnSpc>
                <a:spcPct val="90000"/>
              </a:lnSpc>
              <a:spcBef>
                <a:spcPts val="1200"/>
              </a:spcBef>
              <a:spcAft>
                <a:spcPts val="0"/>
              </a:spcAft>
              <a:buClr>
                <a:schemeClr val="dk1"/>
              </a:buClr>
              <a:buSzPts val="1800"/>
              <a:buChar char="⭲"/>
            </a:pPr>
            <a:r>
              <a:rPr lang="en-US"/>
              <a:t>Identify and address problems related to the integration of various components.</a:t>
            </a:r>
            <a:endParaRPr/>
          </a:p>
          <a:p>
            <a:pPr marL="285750" lvl="1" indent="-285750" algn="l" rtl="0">
              <a:lnSpc>
                <a:spcPct val="90000"/>
              </a:lnSpc>
              <a:spcBef>
                <a:spcPts val="1200"/>
              </a:spcBef>
              <a:spcAft>
                <a:spcPts val="0"/>
              </a:spcAft>
              <a:buClr>
                <a:schemeClr val="dk1"/>
              </a:buClr>
              <a:buSzPts val="1800"/>
              <a:buChar char="⭲"/>
            </a:pPr>
            <a:r>
              <a:rPr lang="en-US"/>
              <a:t>Ensure the correctness of data flows between integrated modules.</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p:txBody>
      </p:sp>
      <p:sp>
        <p:nvSpPr>
          <p:cNvPr id="898" name="Google Shape;898;p14"/>
          <p:cNvSpPr/>
          <p:nvPr/>
        </p:nvSpPr>
        <p:spPr>
          <a:xfrm>
            <a:off x="8361680" y="4632960"/>
            <a:ext cx="1401103" cy="1401103"/>
          </a:xfrm>
          <a:prstGeom prst="ellipse">
            <a:avLst/>
          </a:prstGeom>
          <a:solidFill>
            <a:srgbClr val="00506C">
              <a:alpha val="4000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9" name="Google Shape;899;p14"/>
          <p:cNvSpPr/>
          <p:nvPr/>
        </p:nvSpPr>
        <p:spPr>
          <a:xfrm>
            <a:off x="9493373" y="4632960"/>
            <a:ext cx="1401103" cy="1401103"/>
          </a:xfrm>
          <a:prstGeom prst="ellipse">
            <a:avLst/>
          </a:prstGeom>
          <a:solidFill>
            <a:srgbClr val="71DAFF">
              <a:alpha val="4000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900" name="Google Shape;900;p14"/>
          <p:cNvCxnSpPr/>
          <p:nvPr/>
        </p:nvCxnSpPr>
        <p:spPr>
          <a:xfrm rot="10800000">
            <a:off x="9652000" y="4236720"/>
            <a:ext cx="0" cy="1096791"/>
          </a:xfrm>
          <a:prstGeom prst="straightConnector1">
            <a:avLst/>
          </a:prstGeom>
          <a:noFill/>
          <a:ln w="28575" cap="flat" cmpd="sng">
            <a:solidFill>
              <a:schemeClr val="accent1"/>
            </a:solidFill>
            <a:prstDash val="solid"/>
            <a:miter lim="800000"/>
            <a:headEnd type="none" w="sm" len="sm"/>
            <a:tailEnd type="triangle" w="med" len="med"/>
          </a:ln>
        </p:spPr>
      </p:cxnSp>
      <p:sp>
        <p:nvSpPr>
          <p:cNvPr id="901" name="Google Shape;901;p14"/>
          <p:cNvSpPr txBox="1"/>
          <p:nvPr/>
        </p:nvSpPr>
        <p:spPr>
          <a:xfrm>
            <a:off x="8472776" y="5179622"/>
            <a:ext cx="94128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Module A</a:t>
            </a:r>
            <a:endParaRPr sz="1400" b="0" i="0" u="none" strike="noStrike" cap="none">
              <a:solidFill>
                <a:srgbClr val="000000"/>
              </a:solidFill>
              <a:latin typeface="Arial"/>
              <a:ea typeface="Arial"/>
              <a:cs typeface="Arial"/>
              <a:sym typeface="Arial"/>
            </a:endParaRPr>
          </a:p>
        </p:txBody>
      </p:sp>
      <p:sp>
        <p:nvSpPr>
          <p:cNvPr id="902" name="Google Shape;902;p14"/>
          <p:cNvSpPr txBox="1"/>
          <p:nvPr/>
        </p:nvSpPr>
        <p:spPr>
          <a:xfrm>
            <a:off x="9793748" y="5179622"/>
            <a:ext cx="94128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Module B</a:t>
            </a:r>
            <a:endParaRPr sz="1400" b="0" i="0" u="none" strike="noStrike" cap="none">
              <a:solidFill>
                <a:srgbClr val="000000"/>
              </a:solidFill>
              <a:latin typeface="Arial"/>
              <a:ea typeface="Arial"/>
              <a:cs typeface="Arial"/>
              <a:sym typeface="Arial"/>
            </a:endParaRPr>
          </a:p>
        </p:txBody>
      </p:sp>
      <p:sp>
        <p:nvSpPr>
          <p:cNvPr id="903" name="Google Shape;903;p14"/>
          <p:cNvSpPr txBox="1"/>
          <p:nvPr/>
        </p:nvSpPr>
        <p:spPr>
          <a:xfrm>
            <a:off x="8866544" y="3884712"/>
            <a:ext cx="179247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Integration Testing</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5"/>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1.3.4 System Testing</a:t>
            </a:r>
            <a:endParaRPr/>
          </a:p>
        </p:txBody>
      </p:sp>
      <p:sp>
        <p:nvSpPr>
          <p:cNvPr id="909" name="Google Shape;909;p15"/>
          <p:cNvSpPr txBox="1">
            <a:spLocks noGrp="1"/>
          </p:cNvSpPr>
          <p:nvPr>
            <p:ph type="body" idx="1"/>
          </p:nvPr>
        </p:nvSpPr>
        <p:spPr>
          <a:xfrm>
            <a:off x="514350" y="1304925"/>
            <a:ext cx="10274300" cy="48402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System testing is performed to validate the entire software system as a whole according to the specification.</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r>
              <a:rPr lang="en-US"/>
              <a:t>Major activities performed are:</a:t>
            </a:r>
            <a:endParaRPr/>
          </a:p>
          <a:p>
            <a:pPr marL="285750" lvl="1" indent="-285750" algn="l" rtl="0">
              <a:lnSpc>
                <a:spcPct val="90000"/>
              </a:lnSpc>
              <a:spcBef>
                <a:spcPts val="1200"/>
              </a:spcBef>
              <a:spcAft>
                <a:spcPts val="0"/>
              </a:spcAft>
              <a:buClr>
                <a:schemeClr val="dk1"/>
              </a:buClr>
              <a:buSzPts val="1800"/>
              <a:buChar char="⭲"/>
            </a:pPr>
            <a:r>
              <a:rPr lang="en-US"/>
              <a:t>Validate the entire system against functional and non-functional specifications.</a:t>
            </a:r>
            <a:endParaRPr/>
          </a:p>
          <a:p>
            <a:pPr marL="285750" lvl="1" indent="-285750" algn="l" rtl="0">
              <a:lnSpc>
                <a:spcPct val="90000"/>
              </a:lnSpc>
              <a:spcBef>
                <a:spcPts val="1200"/>
              </a:spcBef>
              <a:spcAft>
                <a:spcPts val="0"/>
              </a:spcAft>
              <a:buClr>
                <a:schemeClr val="dk1"/>
              </a:buClr>
              <a:buSzPts val="1800"/>
              <a:buChar char="⭲"/>
            </a:pPr>
            <a:r>
              <a:rPr lang="en-US"/>
              <a:t>Perform testing to verify that the whole system performs as expected.</a:t>
            </a:r>
            <a:endParaRPr/>
          </a:p>
          <a:p>
            <a:pPr marL="285750" lvl="1" indent="-285750" algn="l" rtl="0">
              <a:lnSpc>
                <a:spcPct val="90000"/>
              </a:lnSpc>
              <a:spcBef>
                <a:spcPts val="1200"/>
              </a:spcBef>
              <a:spcAft>
                <a:spcPts val="0"/>
              </a:spcAft>
              <a:buClr>
                <a:schemeClr val="dk1"/>
              </a:buClr>
              <a:buSzPts val="1800"/>
              <a:buChar char="⭲"/>
            </a:pPr>
            <a:r>
              <a:rPr lang="en-US"/>
              <a:t>Identify and address issues related to system behavior and performance.</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16"/>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1.3.5 Acceptance Testing</a:t>
            </a:r>
            <a:endParaRPr/>
          </a:p>
        </p:txBody>
      </p:sp>
      <p:sp>
        <p:nvSpPr>
          <p:cNvPr id="915" name="Google Shape;915;p16"/>
          <p:cNvSpPr txBox="1">
            <a:spLocks noGrp="1"/>
          </p:cNvSpPr>
          <p:nvPr>
            <p:ph type="body" idx="1"/>
          </p:nvPr>
        </p:nvSpPr>
        <p:spPr>
          <a:xfrm>
            <a:off x="514350" y="1304925"/>
            <a:ext cx="10274300" cy="48402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Acceptance testing is performed to validate that the software meets the specified acceptance criteria.</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r>
              <a:rPr lang="en-US"/>
              <a:t>Major activities performed are:</a:t>
            </a:r>
            <a:endParaRPr/>
          </a:p>
          <a:p>
            <a:pPr marL="285750" lvl="1" indent="-285750" algn="l" rtl="0">
              <a:lnSpc>
                <a:spcPct val="90000"/>
              </a:lnSpc>
              <a:spcBef>
                <a:spcPts val="1200"/>
              </a:spcBef>
              <a:spcAft>
                <a:spcPts val="0"/>
              </a:spcAft>
              <a:buClr>
                <a:schemeClr val="dk1"/>
              </a:buClr>
              <a:buSzPts val="1800"/>
              <a:buChar char="⭲"/>
            </a:pPr>
            <a:r>
              <a:rPr lang="en-US"/>
              <a:t>Conduct testing in a simulated or real-world environment.</a:t>
            </a:r>
            <a:endParaRPr/>
          </a:p>
          <a:p>
            <a:pPr marL="285750" lvl="1" indent="-285750" algn="l" rtl="0">
              <a:lnSpc>
                <a:spcPct val="90000"/>
              </a:lnSpc>
              <a:spcBef>
                <a:spcPts val="1200"/>
              </a:spcBef>
              <a:spcAft>
                <a:spcPts val="0"/>
              </a:spcAft>
              <a:buClr>
                <a:schemeClr val="dk1"/>
              </a:buClr>
              <a:buSzPts val="1800"/>
              <a:buChar char="⭲"/>
            </a:pPr>
            <a:r>
              <a:rPr lang="en-US"/>
              <a:t>Engage stakeholders, such as end-users, in testing.</a:t>
            </a:r>
            <a:endParaRPr/>
          </a:p>
          <a:p>
            <a:pPr marL="285750" lvl="1" indent="-285750" algn="l" rtl="0">
              <a:lnSpc>
                <a:spcPct val="90000"/>
              </a:lnSpc>
              <a:spcBef>
                <a:spcPts val="1200"/>
              </a:spcBef>
              <a:spcAft>
                <a:spcPts val="0"/>
              </a:spcAft>
              <a:buClr>
                <a:schemeClr val="dk1"/>
              </a:buClr>
              <a:buSzPts val="1800"/>
              <a:buChar char="⭲"/>
            </a:pPr>
            <a:r>
              <a:rPr lang="en-US"/>
              <a:t>resolve any conflict between the final delivered product and user expectations.</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17"/>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What did you grasp?</a:t>
            </a:r>
            <a:endParaRPr/>
          </a:p>
        </p:txBody>
      </p:sp>
      <p:sp>
        <p:nvSpPr>
          <p:cNvPr id="921" name="Google Shape;921;p17"/>
          <p:cNvSpPr txBox="1">
            <a:spLocks noGrp="1"/>
          </p:cNvSpPr>
          <p:nvPr>
            <p:ph type="body" idx="1"/>
          </p:nvPr>
        </p:nvSpPr>
        <p:spPr>
          <a:xfrm>
            <a:off x="4809152" y="1852369"/>
            <a:ext cx="6690513" cy="3749409"/>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1800"/>
              <a:buFont typeface="Calibri"/>
              <a:buAutoNum type="arabicPeriod"/>
            </a:pPr>
            <a:r>
              <a:rPr lang="en-US"/>
              <a:t>Which is the correct flow of testing in SDLC?</a:t>
            </a:r>
            <a:endParaRPr/>
          </a:p>
          <a:p>
            <a:pPr marL="228600" lvl="0" indent="-114300" algn="l" rtl="0">
              <a:lnSpc>
                <a:spcPct val="90000"/>
              </a:lnSpc>
              <a:spcBef>
                <a:spcPts val="1000"/>
              </a:spcBef>
              <a:spcAft>
                <a:spcPts val="0"/>
              </a:spcAft>
              <a:buClr>
                <a:schemeClr val="dk1"/>
              </a:buClr>
              <a:buSzPts val="1800"/>
              <a:buNone/>
            </a:pPr>
            <a:endParaRPr/>
          </a:p>
          <a:p>
            <a:pPr marL="800100" lvl="1" indent="-342900" algn="l" rtl="0">
              <a:lnSpc>
                <a:spcPct val="90000"/>
              </a:lnSpc>
              <a:spcBef>
                <a:spcPts val="500"/>
              </a:spcBef>
              <a:spcAft>
                <a:spcPts val="0"/>
              </a:spcAft>
              <a:buClr>
                <a:schemeClr val="dk1"/>
              </a:buClr>
              <a:buSzPts val="1800"/>
              <a:buFont typeface="Calibri"/>
              <a:buAutoNum type="alphaUcPeriod"/>
            </a:pPr>
            <a:r>
              <a:rPr lang="en-US" b="1"/>
              <a:t>unit, system, integration, acceptance</a:t>
            </a:r>
            <a:endParaRPr/>
          </a:p>
          <a:p>
            <a:pPr marL="800100" lvl="1" indent="-342900" algn="l" rtl="0">
              <a:lnSpc>
                <a:spcPct val="90000"/>
              </a:lnSpc>
              <a:spcBef>
                <a:spcPts val="500"/>
              </a:spcBef>
              <a:spcAft>
                <a:spcPts val="0"/>
              </a:spcAft>
              <a:buClr>
                <a:schemeClr val="dk1"/>
              </a:buClr>
              <a:buSzPts val="1800"/>
              <a:buFont typeface="Calibri"/>
              <a:buAutoNum type="alphaUcPeriod"/>
            </a:pPr>
            <a:r>
              <a:rPr lang="en-US" b="1"/>
              <a:t>system, unit, integration, acceptance</a:t>
            </a:r>
            <a:endParaRPr/>
          </a:p>
          <a:p>
            <a:pPr marL="800100" lvl="1" indent="-342900" algn="l" rtl="0">
              <a:lnSpc>
                <a:spcPct val="90000"/>
              </a:lnSpc>
              <a:spcBef>
                <a:spcPts val="500"/>
              </a:spcBef>
              <a:spcAft>
                <a:spcPts val="0"/>
              </a:spcAft>
              <a:buClr>
                <a:schemeClr val="dk1"/>
              </a:buClr>
              <a:buSzPts val="1800"/>
              <a:buFont typeface="Calibri"/>
              <a:buAutoNum type="alphaUcPeriod"/>
            </a:pPr>
            <a:r>
              <a:rPr lang="en-US" b="1"/>
              <a:t>unit, integration, system, acceptance</a:t>
            </a:r>
            <a:endParaRPr/>
          </a:p>
          <a:p>
            <a:pPr marL="800100" lvl="1" indent="-342900" algn="l" rtl="0">
              <a:lnSpc>
                <a:spcPct val="90000"/>
              </a:lnSpc>
              <a:spcBef>
                <a:spcPts val="500"/>
              </a:spcBef>
              <a:spcAft>
                <a:spcPts val="0"/>
              </a:spcAft>
              <a:buClr>
                <a:schemeClr val="dk1"/>
              </a:buClr>
              <a:buSzPts val="1800"/>
              <a:buFont typeface="Calibri"/>
              <a:buAutoNum type="alphaUcPeriod"/>
            </a:pPr>
            <a:r>
              <a:rPr lang="en-US" b="1"/>
              <a:t>integration, unit, system, acceptance</a:t>
            </a: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18"/>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What did you grasp?</a:t>
            </a:r>
            <a:endParaRPr/>
          </a:p>
        </p:txBody>
      </p:sp>
      <p:sp>
        <p:nvSpPr>
          <p:cNvPr id="927" name="Google Shape;927;p18"/>
          <p:cNvSpPr txBox="1">
            <a:spLocks noGrp="1"/>
          </p:cNvSpPr>
          <p:nvPr>
            <p:ph type="body" idx="1"/>
          </p:nvPr>
        </p:nvSpPr>
        <p:spPr>
          <a:xfrm>
            <a:off x="4809152" y="1852369"/>
            <a:ext cx="6690513" cy="3749409"/>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1800"/>
              <a:buFont typeface="Calibri"/>
              <a:buAutoNum type="arabicPeriod"/>
            </a:pPr>
            <a:r>
              <a:rPr lang="en-US"/>
              <a:t>When is System Testing performed in the software development lifecycle?</a:t>
            </a:r>
            <a:endParaRPr/>
          </a:p>
          <a:p>
            <a:pPr marL="342900" lvl="0" indent="-228600" algn="l" rtl="0">
              <a:lnSpc>
                <a:spcPct val="90000"/>
              </a:lnSpc>
              <a:spcBef>
                <a:spcPts val="1000"/>
              </a:spcBef>
              <a:spcAft>
                <a:spcPts val="0"/>
              </a:spcAft>
              <a:buClr>
                <a:schemeClr val="dk1"/>
              </a:buClr>
              <a:buSzPts val="1800"/>
              <a:buFont typeface="Calibri"/>
              <a:buNone/>
            </a:pPr>
            <a:endParaRPr/>
          </a:p>
          <a:p>
            <a:pPr marL="800100" lvl="1" indent="-342900" algn="l" rtl="0">
              <a:lnSpc>
                <a:spcPct val="90000"/>
              </a:lnSpc>
              <a:spcBef>
                <a:spcPts val="500"/>
              </a:spcBef>
              <a:spcAft>
                <a:spcPts val="0"/>
              </a:spcAft>
              <a:buClr>
                <a:schemeClr val="dk1"/>
              </a:buClr>
              <a:buSzPts val="1800"/>
              <a:buFont typeface="Calibri"/>
              <a:buAutoNum type="alphaUcPeriod"/>
            </a:pPr>
            <a:r>
              <a:rPr lang="en-US" b="1"/>
              <a:t>After Acceptance Testing</a:t>
            </a:r>
            <a:endParaRPr/>
          </a:p>
          <a:p>
            <a:pPr marL="800100" lvl="1" indent="-342900" algn="l" rtl="0">
              <a:lnSpc>
                <a:spcPct val="90000"/>
              </a:lnSpc>
              <a:spcBef>
                <a:spcPts val="500"/>
              </a:spcBef>
              <a:spcAft>
                <a:spcPts val="0"/>
              </a:spcAft>
              <a:buClr>
                <a:schemeClr val="dk1"/>
              </a:buClr>
              <a:buSzPts val="1800"/>
              <a:buFont typeface="Calibri"/>
              <a:buAutoNum type="alphaUcPeriod"/>
            </a:pPr>
            <a:r>
              <a:rPr lang="en-US" b="1"/>
              <a:t>Before Unit Testing</a:t>
            </a:r>
            <a:endParaRPr/>
          </a:p>
          <a:p>
            <a:pPr marL="800100" lvl="1" indent="-342900" algn="l" rtl="0">
              <a:lnSpc>
                <a:spcPct val="90000"/>
              </a:lnSpc>
              <a:spcBef>
                <a:spcPts val="500"/>
              </a:spcBef>
              <a:spcAft>
                <a:spcPts val="0"/>
              </a:spcAft>
              <a:buClr>
                <a:schemeClr val="dk1"/>
              </a:buClr>
              <a:buSzPts val="1800"/>
              <a:buFont typeface="Calibri"/>
              <a:buAutoNum type="alphaUcPeriod"/>
            </a:pPr>
            <a:r>
              <a:rPr lang="en-US" b="1"/>
              <a:t>After Integration Testing</a:t>
            </a:r>
            <a:endParaRPr/>
          </a:p>
          <a:p>
            <a:pPr marL="800100" lvl="1" indent="-342900" algn="l" rtl="0">
              <a:lnSpc>
                <a:spcPct val="90000"/>
              </a:lnSpc>
              <a:spcBef>
                <a:spcPts val="500"/>
              </a:spcBef>
              <a:spcAft>
                <a:spcPts val="0"/>
              </a:spcAft>
              <a:buClr>
                <a:schemeClr val="dk1"/>
              </a:buClr>
              <a:buSzPts val="1800"/>
              <a:buFont typeface="Calibri"/>
              <a:buAutoNum type="alphaUcPeriod"/>
            </a:pPr>
            <a:r>
              <a:rPr lang="en-US" b="1"/>
              <a:t>Before Integration Testing</a:t>
            </a: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19"/>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1.4.1 Automation Types: Regression</a:t>
            </a:r>
            <a:endParaRPr/>
          </a:p>
        </p:txBody>
      </p:sp>
      <p:sp>
        <p:nvSpPr>
          <p:cNvPr id="933" name="Google Shape;933;p19"/>
          <p:cNvSpPr txBox="1">
            <a:spLocks noGrp="1"/>
          </p:cNvSpPr>
          <p:nvPr>
            <p:ph type="body" idx="1"/>
          </p:nvPr>
        </p:nvSpPr>
        <p:spPr>
          <a:xfrm>
            <a:off x="514350" y="1285047"/>
            <a:ext cx="5764530" cy="48402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r>
              <a:rPr lang="en-US"/>
              <a:t>key features of Regression Testing Automation are:</a:t>
            </a:r>
            <a:endParaRPr/>
          </a:p>
          <a:p>
            <a:pPr marL="0" lvl="0" indent="0" algn="l" rtl="0">
              <a:lnSpc>
                <a:spcPct val="90000"/>
              </a:lnSpc>
              <a:spcBef>
                <a:spcPts val="1200"/>
              </a:spcBef>
              <a:spcAft>
                <a:spcPts val="0"/>
              </a:spcAft>
              <a:buClr>
                <a:schemeClr val="dk1"/>
              </a:buClr>
              <a:buSzPts val="1800"/>
              <a:buNone/>
            </a:pPr>
            <a:endParaRPr/>
          </a:p>
          <a:p>
            <a:pPr marL="285750" lvl="1" indent="-285750" algn="l" rtl="0">
              <a:lnSpc>
                <a:spcPct val="90000"/>
              </a:lnSpc>
              <a:spcBef>
                <a:spcPts val="1200"/>
              </a:spcBef>
              <a:spcAft>
                <a:spcPts val="0"/>
              </a:spcAft>
              <a:buClr>
                <a:schemeClr val="dk1"/>
              </a:buClr>
              <a:buSzPts val="1800"/>
              <a:buChar char="⭲"/>
            </a:pPr>
            <a:r>
              <a:rPr lang="en-US"/>
              <a:t>Verify recent code changes</a:t>
            </a:r>
            <a:endParaRPr/>
          </a:p>
          <a:p>
            <a:pPr marL="285750" lvl="1" indent="-285750" algn="l" rtl="0">
              <a:lnSpc>
                <a:spcPct val="90000"/>
              </a:lnSpc>
              <a:spcBef>
                <a:spcPts val="1200"/>
              </a:spcBef>
              <a:spcAft>
                <a:spcPts val="0"/>
              </a:spcAft>
              <a:buClr>
                <a:schemeClr val="dk1"/>
              </a:buClr>
              <a:buSzPts val="1800"/>
              <a:buChar char="⭲"/>
            </a:pPr>
            <a:r>
              <a:rPr lang="en-US"/>
              <a:t>Prevent negative impacts on existing functionalities.</a:t>
            </a:r>
            <a:endParaRPr/>
          </a:p>
          <a:p>
            <a:pPr marL="285750" lvl="1" indent="-285750" algn="l" rtl="0">
              <a:lnSpc>
                <a:spcPct val="90000"/>
              </a:lnSpc>
              <a:spcBef>
                <a:spcPts val="1200"/>
              </a:spcBef>
              <a:spcAft>
                <a:spcPts val="0"/>
              </a:spcAft>
              <a:buClr>
                <a:schemeClr val="dk1"/>
              </a:buClr>
              <a:buSzPts val="1800"/>
              <a:buChar char="⭲"/>
            </a:pPr>
            <a:r>
              <a:rPr lang="en-US"/>
              <a:t>Cover new features, bug fixes, and enhancements.</a:t>
            </a:r>
            <a:endParaRPr/>
          </a:p>
          <a:p>
            <a:pPr marL="285750" lvl="1" indent="-285750" algn="l" rtl="0">
              <a:lnSpc>
                <a:spcPct val="90000"/>
              </a:lnSpc>
              <a:spcBef>
                <a:spcPts val="1200"/>
              </a:spcBef>
              <a:spcAft>
                <a:spcPts val="0"/>
              </a:spcAft>
              <a:buClr>
                <a:schemeClr val="dk1"/>
              </a:buClr>
              <a:buSzPts val="1800"/>
              <a:buChar char="⭲"/>
            </a:pPr>
            <a:r>
              <a:rPr lang="en-US"/>
              <a:t>Ensure system stability without breaking functionality.</a:t>
            </a:r>
            <a:endParaRPr/>
          </a:p>
          <a:p>
            <a:pPr marL="285750" lvl="1" indent="-285750" algn="l" rtl="0">
              <a:lnSpc>
                <a:spcPct val="90000"/>
              </a:lnSpc>
              <a:spcBef>
                <a:spcPts val="1200"/>
              </a:spcBef>
              <a:spcAft>
                <a:spcPts val="0"/>
              </a:spcAft>
              <a:buClr>
                <a:schemeClr val="dk1"/>
              </a:buClr>
              <a:buSzPts val="1800"/>
              <a:buChar char="⭲"/>
            </a:pPr>
            <a:r>
              <a:rPr lang="en-US"/>
              <a:t>Tools such as Selenium, JUnit, and TestNG are often used for regression testing.</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p:txBody>
      </p:sp>
      <p:grpSp>
        <p:nvGrpSpPr>
          <p:cNvPr id="934" name="Google Shape;934;p19"/>
          <p:cNvGrpSpPr/>
          <p:nvPr/>
        </p:nvGrpSpPr>
        <p:grpSpPr>
          <a:xfrm>
            <a:off x="7130459" y="1644775"/>
            <a:ext cx="4224116" cy="4480560"/>
            <a:chOff x="7130459" y="1644775"/>
            <a:chExt cx="4224116" cy="4480560"/>
          </a:xfrm>
        </p:grpSpPr>
        <p:pic>
          <p:nvPicPr>
            <p:cNvPr id="935" name="Google Shape;935;p19"/>
            <p:cNvPicPr preferRelativeResize="0"/>
            <p:nvPr/>
          </p:nvPicPr>
          <p:blipFill rotWithShape="1">
            <a:blip r:embed="rId3">
              <a:alphaModFix/>
            </a:blip>
            <a:srcRect/>
            <a:stretch/>
          </p:blipFill>
          <p:spPr>
            <a:xfrm>
              <a:off x="7130459" y="1644775"/>
              <a:ext cx="4224116" cy="4480560"/>
            </a:xfrm>
            <a:prstGeom prst="rect">
              <a:avLst/>
            </a:prstGeom>
            <a:noFill/>
            <a:ln>
              <a:noFill/>
            </a:ln>
          </p:spPr>
        </p:pic>
        <p:sp>
          <p:nvSpPr>
            <p:cNvPr id="936" name="Google Shape;936;p19"/>
            <p:cNvSpPr/>
            <p:nvPr/>
          </p:nvSpPr>
          <p:spPr>
            <a:xfrm>
              <a:off x="8237220" y="2308860"/>
              <a:ext cx="1013460" cy="617220"/>
            </a:xfrm>
            <a:custGeom>
              <a:avLst/>
              <a:gdLst/>
              <a:ahLst/>
              <a:cxnLst/>
              <a:rect l="l" t="t" r="r" b="b"/>
              <a:pathLst>
                <a:path w="1013460" h="617220" extrusionOk="0">
                  <a:moveTo>
                    <a:pt x="106680" y="15240"/>
                  </a:moveTo>
                  <a:lnTo>
                    <a:pt x="1013460" y="0"/>
                  </a:lnTo>
                  <a:lnTo>
                    <a:pt x="944880" y="457200"/>
                  </a:lnTo>
                  <a:lnTo>
                    <a:pt x="609600" y="617220"/>
                  </a:lnTo>
                  <a:lnTo>
                    <a:pt x="297180" y="617220"/>
                  </a:lnTo>
                  <a:lnTo>
                    <a:pt x="0" y="617220"/>
                  </a:lnTo>
                  <a:lnTo>
                    <a:pt x="30480" y="243840"/>
                  </a:lnTo>
                  <a:lnTo>
                    <a:pt x="106680" y="15240"/>
                  </a:lnTo>
                  <a:close/>
                </a:path>
              </a:pathLst>
            </a:custGeom>
            <a:solidFill>
              <a:srgbClr val="545E7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7" name="Google Shape;937;p19"/>
            <p:cNvSpPr/>
            <p:nvPr/>
          </p:nvSpPr>
          <p:spPr>
            <a:xfrm>
              <a:off x="9898380" y="2705100"/>
              <a:ext cx="845820" cy="556260"/>
            </a:xfrm>
            <a:custGeom>
              <a:avLst/>
              <a:gdLst/>
              <a:ahLst/>
              <a:cxnLst/>
              <a:rect l="l" t="t" r="r" b="b"/>
              <a:pathLst>
                <a:path w="845820" h="556260" extrusionOk="0">
                  <a:moveTo>
                    <a:pt x="7620" y="22860"/>
                  </a:moveTo>
                  <a:lnTo>
                    <a:pt x="845820" y="22860"/>
                  </a:lnTo>
                  <a:lnTo>
                    <a:pt x="845820" y="411480"/>
                  </a:lnTo>
                  <a:lnTo>
                    <a:pt x="579120" y="548640"/>
                  </a:lnTo>
                  <a:lnTo>
                    <a:pt x="205740" y="556260"/>
                  </a:lnTo>
                  <a:lnTo>
                    <a:pt x="15240" y="411480"/>
                  </a:lnTo>
                  <a:lnTo>
                    <a:pt x="0" y="190500"/>
                  </a:lnTo>
                  <a:lnTo>
                    <a:pt x="106680" y="15240"/>
                  </a:lnTo>
                  <a:lnTo>
                    <a:pt x="129540" y="38100"/>
                  </a:lnTo>
                  <a:lnTo>
                    <a:pt x="213360" y="0"/>
                  </a:lnTo>
                </a:path>
              </a:pathLst>
            </a:custGeom>
            <a:solidFill>
              <a:srgbClr val="1F4C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8" name="Google Shape;938;p19"/>
            <p:cNvSpPr/>
            <p:nvPr/>
          </p:nvSpPr>
          <p:spPr>
            <a:xfrm>
              <a:off x="9959340" y="4427220"/>
              <a:ext cx="1074420" cy="563880"/>
            </a:xfrm>
            <a:custGeom>
              <a:avLst/>
              <a:gdLst/>
              <a:ahLst/>
              <a:cxnLst/>
              <a:rect l="l" t="t" r="r" b="b"/>
              <a:pathLst>
                <a:path w="1074420" h="563880" extrusionOk="0">
                  <a:moveTo>
                    <a:pt x="160020" y="0"/>
                  </a:moveTo>
                  <a:lnTo>
                    <a:pt x="1074420" y="7620"/>
                  </a:lnTo>
                  <a:lnTo>
                    <a:pt x="1066800" y="243840"/>
                  </a:lnTo>
                  <a:lnTo>
                    <a:pt x="1021080" y="381000"/>
                  </a:lnTo>
                  <a:lnTo>
                    <a:pt x="640080" y="563880"/>
                  </a:lnTo>
                  <a:lnTo>
                    <a:pt x="106680" y="541020"/>
                  </a:lnTo>
                  <a:lnTo>
                    <a:pt x="0" y="335280"/>
                  </a:lnTo>
                  <a:lnTo>
                    <a:pt x="160020" y="0"/>
                  </a:lnTo>
                  <a:close/>
                </a:path>
              </a:pathLst>
            </a:custGeom>
            <a:solidFill>
              <a:srgbClr val="413D7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9" name="Google Shape;939;p19"/>
            <p:cNvSpPr/>
            <p:nvPr/>
          </p:nvSpPr>
          <p:spPr>
            <a:xfrm>
              <a:off x="8473440" y="5120640"/>
              <a:ext cx="1028700" cy="525780"/>
            </a:xfrm>
            <a:custGeom>
              <a:avLst/>
              <a:gdLst/>
              <a:ahLst/>
              <a:cxnLst/>
              <a:rect l="l" t="t" r="r" b="b"/>
              <a:pathLst>
                <a:path w="1028700" h="525780" extrusionOk="0">
                  <a:moveTo>
                    <a:pt x="76200" y="30480"/>
                  </a:moveTo>
                  <a:lnTo>
                    <a:pt x="937260" y="0"/>
                  </a:lnTo>
                  <a:lnTo>
                    <a:pt x="1028700" y="411480"/>
                  </a:lnTo>
                  <a:lnTo>
                    <a:pt x="769620" y="525780"/>
                  </a:lnTo>
                  <a:lnTo>
                    <a:pt x="487680" y="525780"/>
                  </a:lnTo>
                  <a:lnTo>
                    <a:pt x="419100" y="525780"/>
                  </a:lnTo>
                  <a:lnTo>
                    <a:pt x="160020" y="464820"/>
                  </a:lnTo>
                  <a:lnTo>
                    <a:pt x="0" y="327660"/>
                  </a:lnTo>
                  <a:lnTo>
                    <a:pt x="76200" y="30480"/>
                  </a:lnTo>
                  <a:close/>
                </a:path>
              </a:pathLst>
            </a:custGeom>
            <a:solidFill>
              <a:srgbClr val="1E40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40" name="Google Shape;940;p19"/>
            <p:cNvSpPr/>
            <p:nvPr/>
          </p:nvSpPr>
          <p:spPr>
            <a:xfrm>
              <a:off x="7368540" y="3794760"/>
              <a:ext cx="899160" cy="609600"/>
            </a:xfrm>
            <a:custGeom>
              <a:avLst/>
              <a:gdLst/>
              <a:ahLst/>
              <a:cxnLst/>
              <a:rect l="l" t="t" r="r" b="b"/>
              <a:pathLst>
                <a:path w="899160" h="609600" extrusionOk="0">
                  <a:moveTo>
                    <a:pt x="0" y="0"/>
                  </a:moveTo>
                  <a:lnTo>
                    <a:pt x="899160" y="76200"/>
                  </a:lnTo>
                  <a:lnTo>
                    <a:pt x="868680" y="502920"/>
                  </a:lnTo>
                  <a:lnTo>
                    <a:pt x="53340" y="609600"/>
                  </a:lnTo>
                  <a:lnTo>
                    <a:pt x="7620" y="220980"/>
                  </a:lnTo>
                  <a:lnTo>
                    <a:pt x="0" y="0"/>
                  </a:lnTo>
                  <a:close/>
                </a:path>
              </a:pathLst>
            </a:custGeom>
            <a:solidFill>
              <a:srgbClr val="3A38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941" name="Google Shape;941;p19"/>
          <p:cNvSpPr txBox="1"/>
          <p:nvPr/>
        </p:nvSpPr>
        <p:spPr>
          <a:xfrm>
            <a:off x="9873959" y="2602914"/>
            <a:ext cx="870241"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chemeClr val="lt1"/>
                </a:solidFill>
                <a:latin typeface="Arial"/>
                <a:ea typeface="Arial"/>
                <a:cs typeface="Arial"/>
                <a:sym typeface="Arial"/>
              </a:rPr>
              <a:t>Prevent negative impacts</a:t>
            </a:r>
            <a:endParaRPr/>
          </a:p>
        </p:txBody>
      </p:sp>
      <p:sp>
        <p:nvSpPr>
          <p:cNvPr id="942" name="Google Shape;942;p19"/>
          <p:cNvSpPr txBox="1"/>
          <p:nvPr/>
        </p:nvSpPr>
        <p:spPr>
          <a:xfrm>
            <a:off x="8248456" y="2253515"/>
            <a:ext cx="99098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Verify recent code </a:t>
            </a:r>
            <a:endParaRPr/>
          </a:p>
        </p:txBody>
      </p:sp>
      <p:sp>
        <p:nvSpPr>
          <p:cNvPr id="943" name="Google Shape;943;p19"/>
          <p:cNvSpPr txBox="1"/>
          <p:nvPr/>
        </p:nvSpPr>
        <p:spPr>
          <a:xfrm>
            <a:off x="10061429" y="4344769"/>
            <a:ext cx="870241"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chemeClr val="lt1"/>
                </a:solidFill>
                <a:latin typeface="Arial"/>
                <a:ea typeface="Arial"/>
                <a:cs typeface="Arial"/>
                <a:sym typeface="Arial"/>
              </a:rPr>
              <a:t>Cover new features</a:t>
            </a:r>
            <a:endParaRPr/>
          </a:p>
        </p:txBody>
      </p:sp>
      <p:sp>
        <p:nvSpPr>
          <p:cNvPr id="944" name="Google Shape;944;p19"/>
          <p:cNvSpPr txBox="1"/>
          <p:nvPr/>
        </p:nvSpPr>
        <p:spPr>
          <a:xfrm>
            <a:off x="8552669" y="4991100"/>
            <a:ext cx="870241"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chemeClr val="lt1"/>
                </a:solidFill>
                <a:latin typeface="Arial"/>
                <a:ea typeface="Arial"/>
                <a:cs typeface="Arial"/>
                <a:sym typeface="Arial"/>
              </a:rPr>
              <a:t>Ensure system stability </a:t>
            </a:r>
            <a:endParaRPr/>
          </a:p>
        </p:txBody>
      </p:sp>
      <p:sp>
        <p:nvSpPr>
          <p:cNvPr id="945" name="Google Shape;945;p19"/>
          <p:cNvSpPr txBox="1"/>
          <p:nvPr/>
        </p:nvSpPr>
        <p:spPr>
          <a:xfrm>
            <a:off x="7406981" y="3682345"/>
            <a:ext cx="870241"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chemeClr val="lt1"/>
                </a:solidFill>
                <a:latin typeface="Arial"/>
                <a:ea typeface="Arial"/>
                <a:cs typeface="Arial"/>
                <a:sym typeface="Arial"/>
              </a:rPr>
              <a:t>Tools such as Selenium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2"/>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Module Objectives</a:t>
            </a:r>
            <a:endParaRPr/>
          </a:p>
        </p:txBody>
      </p:sp>
      <p:sp>
        <p:nvSpPr>
          <p:cNvPr id="738" name="Google Shape;738;p2"/>
          <p:cNvSpPr txBox="1">
            <a:spLocks noGrp="1"/>
          </p:cNvSpPr>
          <p:nvPr>
            <p:ph type="body" idx="1"/>
          </p:nvPr>
        </p:nvSpPr>
        <p:spPr>
          <a:xfrm>
            <a:off x="514350" y="1304925"/>
            <a:ext cx="7007327" cy="48402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At the end of this module, you will be able to:</a:t>
            </a:r>
            <a:endParaRPr/>
          </a:p>
          <a:p>
            <a:pPr marL="285750" lvl="1" indent="-285750" algn="l" rtl="0">
              <a:lnSpc>
                <a:spcPct val="90000"/>
              </a:lnSpc>
              <a:spcBef>
                <a:spcPts val="1200"/>
              </a:spcBef>
              <a:spcAft>
                <a:spcPts val="0"/>
              </a:spcAft>
              <a:buClr>
                <a:schemeClr val="dk1"/>
              </a:buClr>
              <a:buSzPts val="1800"/>
              <a:buChar char="⭲"/>
            </a:pPr>
            <a:r>
              <a:rPr lang="en-US"/>
              <a:t>Understand the concept of test automation.</a:t>
            </a:r>
            <a:endParaRPr/>
          </a:p>
          <a:p>
            <a:pPr marL="285750" lvl="1" indent="-285750" algn="l" rtl="0">
              <a:lnSpc>
                <a:spcPct val="90000"/>
              </a:lnSpc>
              <a:spcBef>
                <a:spcPts val="1200"/>
              </a:spcBef>
              <a:spcAft>
                <a:spcPts val="0"/>
              </a:spcAft>
              <a:buClr>
                <a:schemeClr val="dk1"/>
              </a:buClr>
              <a:buSzPts val="1800"/>
              <a:buChar char="⭲"/>
            </a:pPr>
            <a:r>
              <a:rPr lang="en-US"/>
              <a:t>Comprehend different testing types and where automation is applied.</a:t>
            </a:r>
            <a:endParaRPr/>
          </a:p>
          <a:p>
            <a:pPr marL="285750" lvl="1" indent="-285750" algn="l" rtl="0">
              <a:lnSpc>
                <a:spcPct val="90000"/>
              </a:lnSpc>
              <a:spcBef>
                <a:spcPts val="1200"/>
              </a:spcBef>
              <a:spcAft>
                <a:spcPts val="0"/>
              </a:spcAft>
              <a:buClr>
                <a:schemeClr val="dk1"/>
              </a:buClr>
              <a:buSzPts val="1800"/>
              <a:buChar char="⭲"/>
            </a:pPr>
            <a:r>
              <a:rPr lang="en-US"/>
              <a:t>Recognize the benefits of test automation.</a:t>
            </a:r>
            <a:endParaRPr/>
          </a:p>
          <a:p>
            <a:pPr marL="285750" lvl="1" indent="-285750" algn="l" rtl="0">
              <a:lnSpc>
                <a:spcPct val="90000"/>
              </a:lnSpc>
              <a:spcBef>
                <a:spcPts val="1200"/>
              </a:spcBef>
              <a:spcAft>
                <a:spcPts val="0"/>
              </a:spcAft>
              <a:buClr>
                <a:schemeClr val="dk1"/>
              </a:buClr>
              <a:buSzPts val="1800"/>
              <a:buChar char="⭲"/>
            </a:pPr>
            <a:r>
              <a:rPr lang="en-US"/>
              <a:t>Differentiate between automated and manual testing.</a:t>
            </a:r>
            <a:endParaRPr/>
          </a:p>
          <a:p>
            <a:pPr marL="285750" lvl="1" indent="-285750" algn="l" rtl="0">
              <a:lnSpc>
                <a:spcPct val="90000"/>
              </a:lnSpc>
              <a:spcBef>
                <a:spcPts val="1200"/>
              </a:spcBef>
              <a:spcAft>
                <a:spcPts val="0"/>
              </a:spcAft>
              <a:buClr>
                <a:schemeClr val="dk1"/>
              </a:buClr>
              <a:buSzPts val="1800"/>
              <a:buChar char="⭲"/>
            </a:pPr>
            <a:r>
              <a:rPr lang="en-US"/>
              <a:t>Analyze scenarios suitable and not suitable for automation.</a:t>
            </a:r>
            <a:endParaRPr/>
          </a:p>
          <a:p>
            <a:pPr marL="285750" lvl="1" indent="-285750" algn="l" rtl="0">
              <a:lnSpc>
                <a:spcPct val="90000"/>
              </a:lnSpc>
              <a:spcBef>
                <a:spcPts val="1200"/>
              </a:spcBef>
              <a:spcAft>
                <a:spcPts val="0"/>
              </a:spcAft>
              <a:buClr>
                <a:schemeClr val="dk1"/>
              </a:buClr>
              <a:buSzPts val="1800"/>
              <a:buChar char="⭲"/>
            </a:pPr>
            <a:r>
              <a:rPr lang="en-US"/>
              <a:t>Evaluate criteria for selecting test automation tools.</a:t>
            </a:r>
            <a:endParaRPr/>
          </a:p>
          <a:p>
            <a:pPr marL="285750" lvl="1" indent="-285750" algn="l" rtl="0">
              <a:lnSpc>
                <a:spcPct val="90000"/>
              </a:lnSpc>
              <a:spcBef>
                <a:spcPts val="1200"/>
              </a:spcBef>
              <a:spcAft>
                <a:spcPts val="0"/>
              </a:spcAft>
              <a:buClr>
                <a:schemeClr val="dk1"/>
              </a:buClr>
              <a:buSzPts val="1800"/>
              <a:buChar char="⭲"/>
            </a:pPr>
            <a:r>
              <a:rPr lang="en-US"/>
              <a:t>Apply best practices and understand commonly used automation tools.</a:t>
            </a:r>
            <a:endParaRPr/>
          </a:p>
        </p:txBody>
      </p:sp>
      <p:pic>
        <p:nvPicPr>
          <p:cNvPr id="739" name="Google Shape;739;p2"/>
          <p:cNvPicPr preferRelativeResize="0"/>
          <p:nvPr/>
        </p:nvPicPr>
        <p:blipFill rotWithShape="1">
          <a:blip r:embed="rId3">
            <a:alphaModFix/>
          </a:blip>
          <a:srcRect/>
          <a:stretch/>
        </p:blipFill>
        <p:spPr>
          <a:xfrm>
            <a:off x="7647750" y="2653748"/>
            <a:ext cx="3712675" cy="357100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20"/>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1.4.2 Automation Types: API Testing </a:t>
            </a:r>
            <a:endParaRPr/>
          </a:p>
        </p:txBody>
      </p:sp>
      <p:sp>
        <p:nvSpPr>
          <p:cNvPr id="951" name="Google Shape;951;p20"/>
          <p:cNvSpPr txBox="1">
            <a:spLocks noGrp="1"/>
          </p:cNvSpPr>
          <p:nvPr>
            <p:ph type="body" idx="1"/>
          </p:nvPr>
        </p:nvSpPr>
        <p:spPr>
          <a:xfrm>
            <a:off x="514350" y="1304925"/>
            <a:ext cx="10274300" cy="48402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Here are the points to understand API Testing Automation:</a:t>
            </a:r>
            <a:endParaRPr/>
          </a:p>
          <a:p>
            <a:pPr marL="285750" lvl="1" indent="-285750" algn="l" rtl="0">
              <a:lnSpc>
                <a:spcPct val="90000"/>
              </a:lnSpc>
              <a:spcBef>
                <a:spcPts val="1200"/>
              </a:spcBef>
              <a:spcAft>
                <a:spcPts val="0"/>
              </a:spcAft>
              <a:buClr>
                <a:schemeClr val="dk1"/>
              </a:buClr>
              <a:buSzPts val="1800"/>
              <a:buChar char="⭲"/>
            </a:pPr>
            <a:r>
              <a:rPr lang="en-US"/>
              <a:t>It focuses on automating tests for application programming interfaces (APIs).</a:t>
            </a:r>
            <a:endParaRPr/>
          </a:p>
          <a:p>
            <a:pPr marL="285750" lvl="1" indent="-285750" algn="l" rtl="0">
              <a:lnSpc>
                <a:spcPct val="90000"/>
              </a:lnSpc>
              <a:spcBef>
                <a:spcPts val="1200"/>
              </a:spcBef>
              <a:spcAft>
                <a:spcPts val="0"/>
              </a:spcAft>
              <a:buClr>
                <a:schemeClr val="dk1"/>
              </a:buClr>
              <a:buSzPts val="1800"/>
              <a:buChar char="⭲"/>
            </a:pPr>
            <a:r>
              <a:rPr lang="en-US"/>
              <a:t>The main aim is to validate the functionality, reliability, and performance.</a:t>
            </a:r>
            <a:endParaRPr/>
          </a:p>
          <a:p>
            <a:pPr marL="285750" lvl="1" indent="-285750" algn="l" rtl="0">
              <a:lnSpc>
                <a:spcPct val="90000"/>
              </a:lnSpc>
              <a:spcBef>
                <a:spcPts val="1200"/>
              </a:spcBef>
              <a:spcAft>
                <a:spcPts val="0"/>
              </a:spcAft>
              <a:buClr>
                <a:schemeClr val="dk1"/>
              </a:buClr>
              <a:buSzPts val="1800"/>
              <a:buChar char="⭲"/>
            </a:pPr>
            <a:r>
              <a:rPr lang="en-US"/>
              <a:t>Tools such as Postman, REST Assured, and SoapUI are often used.</a:t>
            </a:r>
            <a:endParaRPr/>
          </a:p>
          <a:p>
            <a:pPr marL="285750" lvl="1" indent="-285750" algn="l" rtl="0">
              <a:lnSpc>
                <a:spcPct val="90000"/>
              </a:lnSpc>
              <a:spcBef>
                <a:spcPts val="1200"/>
              </a:spcBef>
              <a:spcAft>
                <a:spcPts val="0"/>
              </a:spcAft>
              <a:buClr>
                <a:schemeClr val="dk1"/>
              </a:buClr>
              <a:buSzPts val="1800"/>
              <a:buChar char="⭲"/>
            </a:pPr>
            <a:r>
              <a:rPr lang="en-US"/>
              <a:t>API testing automation is crucial for the reliability and stability of the software applications that depend on APIs.</a:t>
            </a:r>
            <a:endParaRPr/>
          </a:p>
          <a:p>
            <a:pPr marL="285750" lvl="1" indent="-285750" algn="l" rtl="0">
              <a:lnSpc>
                <a:spcPct val="90000"/>
              </a:lnSpc>
              <a:spcBef>
                <a:spcPts val="1200"/>
              </a:spcBef>
              <a:spcAft>
                <a:spcPts val="0"/>
              </a:spcAft>
              <a:buClr>
                <a:schemeClr val="dk1"/>
              </a:buClr>
              <a:buSzPts val="1800"/>
              <a:buChar char="⭲"/>
            </a:pPr>
            <a:r>
              <a:rPr lang="en-US"/>
              <a:t>By automating API tests, development teams can</a:t>
            </a:r>
            <a:endParaRPr/>
          </a:p>
          <a:p>
            <a:pPr marL="617538" lvl="2" indent="-341313" algn="l" rtl="0">
              <a:lnSpc>
                <a:spcPct val="90000"/>
              </a:lnSpc>
              <a:spcBef>
                <a:spcPts val="1200"/>
              </a:spcBef>
              <a:spcAft>
                <a:spcPts val="0"/>
              </a:spcAft>
              <a:buClr>
                <a:schemeClr val="dk1"/>
              </a:buClr>
              <a:buSzPts val="1600"/>
              <a:buChar char="⮡"/>
            </a:pPr>
            <a:r>
              <a:rPr lang="en-US"/>
              <a:t>Achieve faster feedback.</a:t>
            </a:r>
            <a:endParaRPr/>
          </a:p>
          <a:p>
            <a:pPr marL="617538" lvl="2" indent="-341313" algn="l" rtl="0">
              <a:lnSpc>
                <a:spcPct val="90000"/>
              </a:lnSpc>
              <a:spcBef>
                <a:spcPts val="1200"/>
              </a:spcBef>
              <a:spcAft>
                <a:spcPts val="0"/>
              </a:spcAft>
              <a:buClr>
                <a:schemeClr val="dk1"/>
              </a:buClr>
              <a:buSzPts val="1600"/>
              <a:buChar char="⮡"/>
            </a:pPr>
            <a:r>
              <a:rPr lang="en-US"/>
              <a:t>Discover defects early in the development process.</a:t>
            </a:r>
            <a:endParaRPr/>
          </a:p>
          <a:p>
            <a:pPr marL="617538" lvl="2" indent="-341313" algn="l" rtl="0">
              <a:lnSpc>
                <a:spcPct val="90000"/>
              </a:lnSpc>
              <a:spcBef>
                <a:spcPts val="1200"/>
              </a:spcBef>
              <a:spcAft>
                <a:spcPts val="0"/>
              </a:spcAft>
              <a:buClr>
                <a:schemeClr val="dk1"/>
              </a:buClr>
              <a:buSzPts val="1600"/>
              <a:buChar char="⮡"/>
            </a:pPr>
            <a:r>
              <a:rPr lang="en-US"/>
              <a:t>Support the quality assurance of the application.</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21"/>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1.4.3 Automation Types: Smoke Test</a:t>
            </a:r>
            <a:endParaRPr/>
          </a:p>
        </p:txBody>
      </p:sp>
      <p:sp>
        <p:nvSpPr>
          <p:cNvPr id="957" name="Google Shape;957;p21"/>
          <p:cNvSpPr txBox="1">
            <a:spLocks noGrp="1"/>
          </p:cNvSpPr>
          <p:nvPr>
            <p:ph type="body" idx="1"/>
          </p:nvPr>
        </p:nvSpPr>
        <p:spPr>
          <a:xfrm>
            <a:off x="514350" y="1304925"/>
            <a:ext cx="7611078" cy="48402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Some of the basic aspects of automated smoke tests are as follows:</a:t>
            </a:r>
            <a:endParaRPr/>
          </a:p>
          <a:p>
            <a:pPr marL="0" lvl="0" indent="0" algn="l" rtl="0">
              <a:lnSpc>
                <a:spcPct val="90000"/>
              </a:lnSpc>
              <a:spcBef>
                <a:spcPts val="1200"/>
              </a:spcBef>
              <a:spcAft>
                <a:spcPts val="0"/>
              </a:spcAft>
              <a:buClr>
                <a:schemeClr val="dk1"/>
              </a:buClr>
              <a:buSzPts val="1800"/>
              <a:buNone/>
            </a:pPr>
            <a:endParaRPr/>
          </a:p>
          <a:p>
            <a:pPr marL="285750" lvl="1" indent="-285750" algn="l" rtl="0">
              <a:lnSpc>
                <a:spcPct val="90000"/>
              </a:lnSpc>
              <a:spcBef>
                <a:spcPts val="1200"/>
              </a:spcBef>
              <a:spcAft>
                <a:spcPts val="0"/>
              </a:spcAft>
              <a:buClr>
                <a:schemeClr val="dk1"/>
              </a:buClr>
              <a:buSzPts val="1800"/>
              <a:buChar char="⭲"/>
            </a:pPr>
            <a:r>
              <a:rPr lang="en-US"/>
              <a:t>Identify the features that must work for the application to be stable.</a:t>
            </a:r>
            <a:endParaRPr/>
          </a:p>
          <a:p>
            <a:pPr marL="285750" lvl="1" indent="-285750" algn="l" rtl="0">
              <a:lnSpc>
                <a:spcPct val="90000"/>
              </a:lnSpc>
              <a:spcBef>
                <a:spcPts val="1200"/>
              </a:spcBef>
              <a:spcAft>
                <a:spcPts val="0"/>
              </a:spcAft>
              <a:buClr>
                <a:schemeClr val="dk1"/>
              </a:buClr>
              <a:buSzPts val="1800"/>
              <a:buChar char="⭲"/>
            </a:pPr>
            <a:r>
              <a:rPr lang="en-US"/>
              <a:t>Create test cases for the identified cases and provide quick feedback.</a:t>
            </a:r>
            <a:endParaRPr/>
          </a:p>
          <a:p>
            <a:pPr marL="285750" lvl="1" indent="-285750" algn="l" rtl="0">
              <a:lnSpc>
                <a:spcPct val="90000"/>
              </a:lnSpc>
              <a:spcBef>
                <a:spcPts val="1200"/>
              </a:spcBef>
              <a:spcAft>
                <a:spcPts val="0"/>
              </a:spcAft>
              <a:buClr>
                <a:schemeClr val="dk1"/>
              </a:buClr>
              <a:buSzPts val="1800"/>
              <a:buChar char="⭲"/>
            </a:pPr>
            <a:r>
              <a:rPr lang="en-US"/>
              <a:t>Integrate an automated smoke test with the CICD pipeline for consistency.</a:t>
            </a:r>
            <a:endParaRPr/>
          </a:p>
          <a:p>
            <a:pPr marL="285750" lvl="1" indent="-285750" algn="l" rtl="0">
              <a:lnSpc>
                <a:spcPct val="90000"/>
              </a:lnSpc>
              <a:spcBef>
                <a:spcPts val="1200"/>
              </a:spcBef>
              <a:spcAft>
                <a:spcPts val="0"/>
              </a:spcAft>
              <a:buClr>
                <a:schemeClr val="dk1"/>
              </a:buClr>
              <a:buSzPts val="1800"/>
              <a:buChar char="⭲"/>
            </a:pPr>
            <a:r>
              <a:rPr lang="en-US"/>
              <a:t>Consider running an automated smoke test in parallel to reduce overall time.</a:t>
            </a:r>
            <a:endParaRPr/>
          </a:p>
          <a:p>
            <a:pPr marL="285750" lvl="1" indent="-285750" algn="l" rtl="0">
              <a:lnSpc>
                <a:spcPct val="90000"/>
              </a:lnSpc>
              <a:spcBef>
                <a:spcPts val="1200"/>
              </a:spcBef>
              <a:spcAft>
                <a:spcPts val="0"/>
              </a:spcAft>
              <a:buClr>
                <a:schemeClr val="dk1"/>
              </a:buClr>
              <a:buSzPts val="1800"/>
              <a:buChar char="⭲"/>
            </a:pPr>
            <a:r>
              <a:rPr lang="en-US"/>
              <a:t>Make automated smoke tests independent of the environment in which they run.</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p:txBody>
      </p:sp>
      <p:pic>
        <p:nvPicPr>
          <p:cNvPr id="958" name="Google Shape;958;p21"/>
          <p:cNvPicPr preferRelativeResize="0"/>
          <p:nvPr/>
        </p:nvPicPr>
        <p:blipFill rotWithShape="1">
          <a:blip r:embed="rId3">
            <a:alphaModFix/>
          </a:blip>
          <a:srcRect/>
          <a:stretch/>
        </p:blipFill>
        <p:spPr>
          <a:xfrm>
            <a:off x="8599495" y="3329054"/>
            <a:ext cx="3391373" cy="325800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22"/>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1.4.4 Automation Types: Performance Testing </a:t>
            </a:r>
            <a:endParaRPr/>
          </a:p>
        </p:txBody>
      </p:sp>
      <p:sp>
        <p:nvSpPr>
          <p:cNvPr id="964" name="Google Shape;964;p22"/>
          <p:cNvSpPr txBox="1">
            <a:spLocks noGrp="1"/>
          </p:cNvSpPr>
          <p:nvPr>
            <p:ph type="body" idx="1"/>
          </p:nvPr>
        </p:nvSpPr>
        <p:spPr>
          <a:xfrm>
            <a:off x="514350" y="1304925"/>
            <a:ext cx="10274300" cy="48402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Some of the basic aspects of performance testing automation are as follows:</a:t>
            </a:r>
            <a:endParaRPr/>
          </a:p>
          <a:p>
            <a:pPr marL="285750" lvl="1" indent="-285750" algn="l" rtl="0">
              <a:lnSpc>
                <a:spcPct val="90000"/>
              </a:lnSpc>
              <a:spcBef>
                <a:spcPts val="1200"/>
              </a:spcBef>
              <a:spcAft>
                <a:spcPts val="0"/>
              </a:spcAft>
              <a:buClr>
                <a:schemeClr val="dk1"/>
              </a:buClr>
              <a:buSzPts val="1800"/>
              <a:buChar char="⭲"/>
            </a:pPr>
            <a:r>
              <a:rPr lang="en-US"/>
              <a:t>The goal is to ensure that the application meets performance criteria such as response time, throughput, and scalability.</a:t>
            </a:r>
            <a:endParaRPr/>
          </a:p>
          <a:p>
            <a:pPr marL="285750" lvl="1" indent="-285750" algn="l" rtl="0">
              <a:lnSpc>
                <a:spcPct val="90000"/>
              </a:lnSpc>
              <a:spcBef>
                <a:spcPts val="1200"/>
              </a:spcBef>
              <a:spcAft>
                <a:spcPts val="0"/>
              </a:spcAft>
              <a:buClr>
                <a:schemeClr val="dk1"/>
              </a:buClr>
              <a:buSzPts val="1800"/>
              <a:buChar char="⭲"/>
            </a:pPr>
            <a:r>
              <a:rPr lang="en-US"/>
              <a:t>Automated performance testing is critical for</a:t>
            </a:r>
            <a:endParaRPr/>
          </a:p>
          <a:p>
            <a:pPr marL="617538" lvl="2" indent="-341313" algn="l" rtl="0">
              <a:lnSpc>
                <a:spcPct val="90000"/>
              </a:lnSpc>
              <a:spcBef>
                <a:spcPts val="1200"/>
              </a:spcBef>
              <a:spcAft>
                <a:spcPts val="0"/>
              </a:spcAft>
              <a:buClr>
                <a:schemeClr val="dk1"/>
              </a:buClr>
              <a:buSzPts val="1600"/>
              <a:buChar char="⮡"/>
            </a:pPr>
            <a:r>
              <a:rPr lang="en-US"/>
              <a:t>Identifying bottlenecks early in the development lifecycle</a:t>
            </a:r>
            <a:endParaRPr/>
          </a:p>
          <a:p>
            <a:pPr marL="617538" lvl="2" indent="-341313" algn="l" rtl="0">
              <a:lnSpc>
                <a:spcPct val="90000"/>
              </a:lnSpc>
              <a:spcBef>
                <a:spcPts val="1200"/>
              </a:spcBef>
              <a:spcAft>
                <a:spcPts val="0"/>
              </a:spcAft>
              <a:buClr>
                <a:schemeClr val="dk1"/>
              </a:buClr>
              <a:buSzPts val="1600"/>
              <a:buChar char="⮡"/>
            </a:pPr>
            <a:r>
              <a:rPr lang="en-US"/>
              <a:t>Assessing system behavior under load</a:t>
            </a:r>
            <a:endParaRPr/>
          </a:p>
          <a:p>
            <a:pPr marL="617538" lvl="2" indent="-341313" algn="l" rtl="0">
              <a:lnSpc>
                <a:spcPct val="90000"/>
              </a:lnSpc>
              <a:spcBef>
                <a:spcPts val="1200"/>
              </a:spcBef>
              <a:spcAft>
                <a:spcPts val="0"/>
              </a:spcAft>
              <a:buClr>
                <a:schemeClr val="dk1"/>
              </a:buClr>
              <a:buSzPts val="1600"/>
              <a:buChar char="⮡"/>
            </a:pPr>
            <a:r>
              <a:rPr lang="en-US"/>
              <a:t>Optimize the system for a better user experience.</a:t>
            </a:r>
            <a:endParaRPr/>
          </a:p>
          <a:p>
            <a:pPr marL="285750" lvl="1" indent="-285750" algn="l" rtl="0">
              <a:lnSpc>
                <a:spcPct val="90000"/>
              </a:lnSpc>
              <a:spcBef>
                <a:spcPts val="1200"/>
              </a:spcBef>
              <a:spcAft>
                <a:spcPts val="0"/>
              </a:spcAft>
              <a:buClr>
                <a:schemeClr val="dk1"/>
              </a:buClr>
              <a:buSzPts val="1800"/>
              <a:buChar char="⭲"/>
            </a:pPr>
            <a:r>
              <a:rPr lang="en-US"/>
              <a:t>Tools such as Apache JMeter, LoadRunner, and Locust are often used.</a:t>
            </a:r>
            <a:endParaRPr/>
          </a:p>
          <a:p>
            <a:pPr marL="285750" lvl="1" indent="-285750" algn="l" rtl="0">
              <a:lnSpc>
                <a:spcPct val="90000"/>
              </a:lnSpc>
              <a:spcBef>
                <a:spcPts val="1200"/>
              </a:spcBef>
              <a:spcAft>
                <a:spcPts val="0"/>
              </a:spcAft>
              <a:buClr>
                <a:schemeClr val="dk1"/>
              </a:buClr>
              <a:buSzPts val="1800"/>
              <a:buChar char="⭲"/>
            </a:pPr>
            <a:r>
              <a:rPr lang="en-US"/>
              <a:t>Automated performance testing generates reports that help identify areas for improvement.</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rgbClr val="374151"/>
              </a:buClr>
              <a:buSzPts val="1800"/>
              <a:buNone/>
            </a:pPr>
            <a:r>
              <a:rPr lang="en-US" b="0" i="0">
                <a:solidFill>
                  <a:srgbClr val="374151"/>
                </a:solidFill>
                <a:latin typeface="Arial"/>
                <a:ea typeface="Arial"/>
                <a:cs typeface="Arial"/>
                <a:sym typeface="Arial"/>
              </a:rPr>
              <a:t>.</a:t>
            </a:r>
            <a:endParaRPr/>
          </a:p>
          <a:p>
            <a:pPr marL="0" lvl="0" indent="0" algn="l" rtl="0">
              <a:lnSpc>
                <a:spcPct val="90000"/>
              </a:lnSpc>
              <a:spcBef>
                <a:spcPts val="1200"/>
              </a:spcBef>
              <a:spcAft>
                <a:spcPts val="0"/>
              </a:spcAft>
              <a:buClr>
                <a:schemeClr val="dk1"/>
              </a:buClr>
              <a:buSzPts val="1800"/>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23"/>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1.4.4 Automation Types: Performance Testing Types </a:t>
            </a:r>
            <a:endParaRPr/>
          </a:p>
        </p:txBody>
      </p:sp>
      <p:sp>
        <p:nvSpPr>
          <p:cNvPr id="970" name="Google Shape;970;p23"/>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Here are four types of performance testing:</a:t>
            </a:r>
            <a:endParaRPr/>
          </a:p>
          <a:p>
            <a:pPr marL="0" lvl="0" indent="0" algn="l" rtl="0">
              <a:lnSpc>
                <a:spcPct val="90000"/>
              </a:lnSpc>
              <a:spcBef>
                <a:spcPts val="1200"/>
              </a:spcBef>
              <a:spcAft>
                <a:spcPts val="0"/>
              </a:spcAft>
              <a:buClr>
                <a:schemeClr val="dk1"/>
              </a:buClr>
              <a:buSzPts val="1800"/>
              <a:buNone/>
            </a:pPr>
            <a:endParaRPr/>
          </a:p>
        </p:txBody>
      </p:sp>
      <p:sp>
        <p:nvSpPr>
          <p:cNvPr id="971" name="Google Shape;971;p23"/>
          <p:cNvSpPr txBox="1"/>
          <p:nvPr/>
        </p:nvSpPr>
        <p:spPr>
          <a:xfrm>
            <a:off x="1368176" y="3991497"/>
            <a:ext cx="2136800" cy="1615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endParaRPr sz="2400" b="0" i="0" u="none" strike="noStrike" cap="none">
              <a:solidFill>
                <a:srgbClr val="595959"/>
              </a:solidFill>
              <a:latin typeface="Arial"/>
              <a:ea typeface="Arial"/>
              <a:cs typeface="Arial"/>
              <a:sym typeface="Arial"/>
            </a:endParaRPr>
          </a:p>
        </p:txBody>
      </p:sp>
      <p:grpSp>
        <p:nvGrpSpPr>
          <p:cNvPr id="972" name="Google Shape;972;p23"/>
          <p:cNvGrpSpPr/>
          <p:nvPr/>
        </p:nvGrpSpPr>
        <p:grpSpPr>
          <a:xfrm>
            <a:off x="886220" y="2262911"/>
            <a:ext cx="1939554" cy="3675214"/>
            <a:chOff x="886220" y="2523281"/>
            <a:chExt cx="1939554" cy="3675214"/>
          </a:xfrm>
        </p:grpSpPr>
        <p:sp>
          <p:nvSpPr>
            <p:cNvPr id="973" name="Google Shape;973;p23"/>
            <p:cNvSpPr/>
            <p:nvPr/>
          </p:nvSpPr>
          <p:spPr>
            <a:xfrm>
              <a:off x="886220" y="2523281"/>
              <a:ext cx="1939554" cy="879676"/>
            </a:xfrm>
            <a:prstGeom prst="roundRect">
              <a:avLst>
                <a:gd name="adj" fmla="val 16667"/>
              </a:avLst>
            </a:prstGeom>
            <a:solidFill>
              <a:srgbClr val="1E4062"/>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Load Testing</a:t>
              </a:r>
              <a:endParaRPr/>
            </a:p>
          </p:txBody>
        </p:sp>
        <p:sp>
          <p:nvSpPr>
            <p:cNvPr id="974" name="Google Shape;974;p23"/>
            <p:cNvSpPr/>
            <p:nvPr/>
          </p:nvSpPr>
          <p:spPr>
            <a:xfrm>
              <a:off x="886220" y="3576577"/>
              <a:ext cx="1939554" cy="2621918"/>
            </a:xfrm>
            <a:prstGeom prst="roundRect">
              <a:avLst>
                <a:gd name="adj" fmla="val 16667"/>
              </a:avLst>
            </a:prstGeom>
            <a:solidFill>
              <a:srgbClr val="1E4062"/>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Evaluate the system's ability to handle concurrent users</a:t>
              </a:r>
              <a:endParaRPr/>
            </a:p>
          </p:txBody>
        </p:sp>
      </p:grpSp>
      <p:grpSp>
        <p:nvGrpSpPr>
          <p:cNvPr id="975" name="Google Shape;975;p23"/>
          <p:cNvGrpSpPr/>
          <p:nvPr/>
        </p:nvGrpSpPr>
        <p:grpSpPr>
          <a:xfrm>
            <a:off x="3678186" y="2262911"/>
            <a:ext cx="1939554" cy="3675214"/>
            <a:chOff x="3650312" y="2523281"/>
            <a:chExt cx="1939554" cy="3675214"/>
          </a:xfrm>
        </p:grpSpPr>
        <p:sp>
          <p:nvSpPr>
            <p:cNvPr id="976" name="Google Shape;976;p23"/>
            <p:cNvSpPr/>
            <p:nvPr/>
          </p:nvSpPr>
          <p:spPr>
            <a:xfrm>
              <a:off x="3650312" y="2523281"/>
              <a:ext cx="1939554" cy="879676"/>
            </a:xfrm>
            <a:prstGeom prst="roundRect">
              <a:avLst>
                <a:gd name="adj" fmla="val 16667"/>
              </a:avLst>
            </a:prstGeom>
            <a:solidFill>
              <a:srgbClr val="30669C"/>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Stress Testing</a:t>
              </a:r>
              <a:endParaRPr/>
            </a:p>
          </p:txBody>
        </p:sp>
        <p:sp>
          <p:nvSpPr>
            <p:cNvPr id="977" name="Google Shape;977;p23"/>
            <p:cNvSpPr/>
            <p:nvPr/>
          </p:nvSpPr>
          <p:spPr>
            <a:xfrm>
              <a:off x="3650312" y="3576577"/>
              <a:ext cx="1939554" cy="2621918"/>
            </a:xfrm>
            <a:prstGeom prst="roundRect">
              <a:avLst>
                <a:gd name="adj" fmla="val 16667"/>
              </a:avLst>
            </a:prstGeom>
            <a:solidFill>
              <a:srgbClr val="30669C"/>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Evaluate system’s robustness and measure breaking points</a:t>
              </a:r>
              <a:endParaRPr/>
            </a:p>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978" name="Google Shape;978;p23"/>
          <p:cNvGrpSpPr/>
          <p:nvPr/>
        </p:nvGrpSpPr>
        <p:grpSpPr>
          <a:xfrm>
            <a:off x="6470152" y="2262911"/>
            <a:ext cx="1939554" cy="3675214"/>
            <a:chOff x="6464283" y="2523281"/>
            <a:chExt cx="1939554" cy="3675214"/>
          </a:xfrm>
        </p:grpSpPr>
        <p:sp>
          <p:nvSpPr>
            <p:cNvPr id="979" name="Google Shape;979;p23"/>
            <p:cNvSpPr/>
            <p:nvPr/>
          </p:nvSpPr>
          <p:spPr>
            <a:xfrm>
              <a:off x="6464283" y="2523281"/>
              <a:ext cx="1939554" cy="879676"/>
            </a:xfrm>
            <a:prstGeom prst="roundRect">
              <a:avLst>
                <a:gd name="adj" fmla="val 16667"/>
              </a:avLst>
            </a:prstGeom>
            <a:solidFill>
              <a:srgbClr val="5B94CD"/>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Soak Testing</a:t>
              </a:r>
              <a:endParaRPr/>
            </a:p>
          </p:txBody>
        </p:sp>
        <p:sp>
          <p:nvSpPr>
            <p:cNvPr id="980" name="Google Shape;980;p23"/>
            <p:cNvSpPr/>
            <p:nvPr/>
          </p:nvSpPr>
          <p:spPr>
            <a:xfrm>
              <a:off x="6464283" y="3576577"/>
              <a:ext cx="1939554" cy="2621918"/>
            </a:xfrm>
            <a:prstGeom prst="roundRect">
              <a:avLst>
                <a:gd name="adj" fmla="val 16667"/>
              </a:avLst>
            </a:prstGeom>
            <a:solidFill>
              <a:srgbClr val="5B94CD"/>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Identify potential memory leaks or performance degradation issues</a:t>
              </a:r>
              <a:endParaRPr/>
            </a:p>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981" name="Google Shape;981;p23"/>
          <p:cNvGrpSpPr/>
          <p:nvPr/>
        </p:nvGrpSpPr>
        <p:grpSpPr>
          <a:xfrm>
            <a:off x="9262118" y="2262911"/>
            <a:ext cx="1939554" cy="3675214"/>
            <a:chOff x="9262118" y="2523281"/>
            <a:chExt cx="1939554" cy="3675214"/>
          </a:xfrm>
        </p:grpSpPr>
        <p:sp>
          <p:nvSpPr>
            <p:cNvPr id="982" name="Google Shape;982;p23"/>
            <p:cNvSpPr/>
            <p:nvPr/>
          </p:nvSpPr>
          <p:spPr>
            <a:xfrm>
              <a:off x="9262118" y="2523281"/>
              <a:ext cx="1939554" cy="879676"/>
            </a:xfrm>
            <a:prstGeom prst="roundRect">
              <a:avLst>
                <a:gd name="adj" fmla="val 16667"/>
              </a:avLst>
            </a:prstGeom>
            <a:solidFill>
              <a:srgbClr val="2C96D8"/>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Scalability</a:t>
              </a:r>
              <a:endParaRPr/>
            </a:p>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Testing</a:t>
              </a:r>
              <a:endParaRPr/>
            </a:p>
          </p:txBody>
        </p:sp>
        <p:sp>
          <p:nvSpPr>
            <p:cNvPr id="983" name="Google Shape;983;p23"/>
            <p:cNvSpPr/>
            <p:nvPr/>
          </p:nvSpPr>
          <p:spPr>
            <a:xfrm>
              <a:off x="9262118" y="3576577"/>
              <a:ext cx="1939554" cy="2621918"/>
            </a:xfrm>
            <a:prstGeom prst="roundRect">
              <a:avLst>
                <a:gd name="adj" fmla="val 16667"/>
              </a:avLst>
            </a:prstGeom>
            <a:solidFill>
              <a:srgbClr val="2C96D8"/>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Arial"/>
                  <a:ea typeface="Arial"/>
                  <a:cs typeface="Arial"/>
                  <a:sym typeface="Arial"/>
                </a:rPr>
                <a:t>Measures the application's ability to scale by varying factors such as the number of users, data volume or transactions</a:t>
              </a:r>
              <a:endParaRPr/>
            </a:p>
            <a:p>
              <a:pPr marL="0" marR="0" lvl="0" indent="0" algn="ctr"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grpSp>
      <p:sp>
        <p:nvSpPr>
          <p:cNvPr id="984" name="Google Shape;984;p23"/>
          <p:cNvSpPr/>
          <p:nvPr/>
        </p:nvSpPr>
        <p:spPr>
          <a:xfrm>
            <a:off x="2974694" y="2517554"/>
            <a:ext cx="661625" cy="474562"/>
          </a:xfrm>
          <a:prstGeom prst="rightArrow">
            <a:avLst>
              <a:gd name="adj1" fmla="val 50000"/>
              <a:gd name="adj2" fmla="val 50000"/>
            </a:avLst>
          </a:prstGeom>
          <a:solidFill>
            <a:srgbClr val="A5A5A5"/>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85" name="Google Shape;985;p23"/>
          <p:cNvSpPr/>
          <p:nvPr/>
        </p:nvSpPr>
        <p:spPr>
          <a:xfrm>
            <a:off x="5739709" y="2517554"/>
            <a:ext cx="661625" cy="474562"/>
          </a:xfrm>
          <a:prstGeom prst="rightArrow">
            <a:avLst>
              <a:gd name="adj1" fmla="val 50000"/>
              <a:gd name="adj2" fmla="val 50000"/>
            </a:avLst>
          </a:prstGeom>
          <a:solidFill>
            <a:srgbClr val="A5A5A5"/>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86" name="Google Shape;986;p23"/>
          <p:cNvSpPr/>
          <p:nvPr/>
        </p:nvSpPr>
        <p:spPr>
          <a:xfrm>
            <a:off x="8505124" y="2517554"/>
            <a:ext cx="661625" cy="474562"/>
          </a:xfrm>
          <a:prstGeom prst="rightArrow">
            <a:avLst>
              <a:gd name="adj1" fmla="val 50000"/>
              <a:gd name="adj2" fmla="val 50000"/>
            </a:avLst>
          </a:prstGeom>
          <a:solidFill>
            <a:srgbClr val="A5A5A5"/>
          </a:solidFill>
          <a:ln w="3810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24"/>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1.4.5 Automation Types: Usability Test</a:t>
            </a:r>
            <a:endParaRPr/>
          </a:p>
        </p:txBody>
      </p:sp>
      <p:sp>
        <p:nvSpPr>
          <p:cNvPr id="992" name="Google Shape;992;p24"/>
          <p:cNvSpPr txBox="1">
            <a:spLocks noGrp="1"/>
          </p:cNvSpPr>
          <p:nvPr>
            <p:ph type="body" idx="1"/>
          </p:nvPr>
        </p:nvSpPr>
        <p:spPr>
          <a:xfrm>
            <a:off x="514350" y="1304925"/>
            <a:ext cx="10274300" cy="48402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solidFill>
                  <a:schemeClr val="dk1"/>
                </a:solidFill>
              </a:rPr>
              <a:t>The key aspects of Usability Testing Automation are: </a:t>
            </a:r>
            <a:endParaRPr/>
          </a:p>
          <a:p>
            <a:pPr marL="285750" lvl="1" indent="-285750" algn="l" rtl="0">
              <a:lnSpc>
                <a:spcPct val="90000"/>
              </a:lnSpc>
              <a:spcBef>
                <a:spcPts val="1200"/>
              </a:spcBef>
              <a:spcAft>
                <a:spcPts val="0"/>
              </a:spcAft>
              <a:buClr>
                <a:schemeClr val="dk1"/>
              </a:buClr>
              <a:buSzPts val="1800"/>
              <a:buChar char="⭲"/>
            </a:pPr>
            <a:r>
              <a:rPr lang="en-US"/>
              <a:t>Usability testing focuses on evaluating the user interface and user experience of a software application.</a:t>
            </a:r>
            <a:endParaRPr/>
          </a:p>
          <a:p>
            <a:pPr marL="285750" lvl="1" indent="-285750" algn="l" rtl="0">
              <a:lnSpc>
                <a:spcPct val="90000"/>
              </a:lnSpc>
              <a:spcBef>
                <a:spcPts val="1200"/>
              </a:spcBef>
              <a:spcAft>
                <a:spcPts val="0"/>
              </a:spcAft>
              <a:buClr>
                <a:schemeClr val="dk1"/>
              </a:buClr>
              <a:buSzPts val="1800"/>
              <a:buChar char="⭲"/>
            </a:pPr>
            <a:r>
              <a:rPr lang="en-US"/>
              <a:t>Ensures the application is user-friendly and meets the requirements of target users.</a:t>
            </a:r>
            <a:endParaRPr/>
          </a:p>
          <a:p>
            <a:pPr marL="285750" lvl="1" indent="-285750" algn="l" rtl="0">
              <a:lnSpc>
                <a:spcPct val="90000"/>
              </a:lnSpc>
              <a:spcBef>
                <a:spcPts val="1200"/>
              </a:spcBef>
              <a:spcAft>
                <a:spcPts val="0"/>
              </a:spcAft>
              <a:buClr>
                <a:schemeClr val="dk1"/>
              </a:buClr>
              <a:buSzPts val="1800"/>
              <a:buChar char="⭲"/>
            </a:pPr>
            <a:r>
              <a:rPr lang="en-US"/>
              <a:t>Traditionally, usability testing was used to engage users in interacting with the application and providing feedback.</a:t>
            </a:r>
            <a:endParaRPr/>
          </a:p>
          <a:p>
            <a:pPr marL="285750" lvl="1" indent="-285750" algn="l" rtl="0">
              <a:lnSpc>
                <a:spcPct val="90000"/>
              </a:lnSpc>
              <a:spcBef>
                <a:spcPts val="1200"/>
              </a:spcBef>
              <a:spcAft>
                <a:spcPts val="0"/>
              </a:spcAft>
              <a:buClr>
                <a:schemeClr val="dk1"/>
              </a:buClr>
              <a:buSzPts val="1800"/>
              <a:buChar char="⭲"/>
            </a:pPr>
            <a:r>
              <a:rPr lang="en-US"/>
              <a:t>Tools such as Selenium, Appium, or other tools with image recognition capabilities are often used.</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p:txBody>
      </p:sp>
      <p:pic>
        <p:nvPicPr>
          <p:cNvPr id="993" name="Google Shape;993;p24"/>
          <p:cNvPicPr preferRelativeResize="0"/>
          <p:nvPr/>
        </p:nvPicPr>
        <p:blipFill rotWithShape="1">
          <a:blip r:embed="rId3">
            <a:alphaModFix/>
          </a:blip>
          <a:srcRect l="19008" t="5221" r="13055" b="19194"/>
          <a:stretch/>
        </p:blipFill>
        <p:spPr>
          <a:xfrm>
            <a:off x="7870785" y="4110946"/>
            <a:ext cx="3345084" cy="2556071"/>
          </a:xfrm>
          <a:prstGeom prst="parallelogram">
            <a:avLst>
              <a:gd name="adj" fmla="val 25000"/>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25"/>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What did you grasp?</a:t>
            </a:r>
            <a:endParaRPr/>
          </a:p>
        </p:txBody>
      </p:sp>
      <p:sp>
        <p:nvSpPr>
          <p:cNvPr id="999" name="Google Shape;999;p25"/>
          <p:cNvSpPr txBox="1">
            <a:spLocks noGrp="1"/>
          </p:cNvSpPr>
          <p:nvPr>
            <p:ph type="body" idx="1"/>
          </p:nvPr>
        </p:nvSpPr>
        <p:spPr>
          <a:xfrm>
            <a:off x="4809152" y="1852369"/>
            <a:ext cx="6690513" cy="3749409"/>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1800"/>
              <a:buFont typeface="Calibri"/>
              <a:buAutoNum type="arabicPeriod"/>
            </a:pPr>
            <a:r>
              <a:rPr lang="en-US"/>
              <a:t>Which tools are commonly used for Regression Testing Automation?</a:t>
            </a:r>
            <a:endParaRPr/>
          </a:p>
          <a:p>
            <a:pPr marL="342900" lvl="0" indent="-228600" algn="l" rtl="0">
              <a:lnSpc>
                <a:spcPct val="90000"/>
              </a:lnSpc>
              <a:spcBef>
                <a:spcPts val="1000"/>
              </a:spcBef>
              <a:spcAft>
                <a:spcPts val="0"/>
              </a:spcAft>
              <a:buClr>
                <a:schemeClr val="dk1"/>
              </a:buClr>
              <a:buSzPts val="1800"/>
              <a:buFont typeface="Calibri"/>
              <a:buNone/>
            </a:pPr>
            <a:endParaRPr/>
          </a:p>
          <a:p>
            <a:pPr marL="800100" lvl="1" indent="-441325" algn="l" rtl="0">
              <a:lnSpc>
                <a:spcPct val="90000"/>
              </a:lnSpc>
              <a:spcBef>
                <a:spcPts val="500"/>
              </a:spcBef>
              <a:spcAft>
                <a:spcPts val="0"/>
              </a:spcAft>
              <a:buClr>
                <a:schemeClr val="dk1"/>
              </a:buClr>
              <a:buSzPts val="1800"/>
              <a:buFont typeface="Calibri"/>
              <a:buAutoNum type="alphaUcPeriod"/>
            </a:pPr>
            <a:r>
              <a:rPr lang="en-US" b="1"/>
              <a:t>Python and C#</a:t>
            </a:r>
            <a:endParaRPr/>
          </a:p>
          <a:p>
            <a:pPr marL="800100" lvl="1" indent="-441325" algn="l" rtl="0">
              <a:lnSpc>
                <a:spcPct val="90000"/>
              </a:lnSpc>
              <a:spcBef>
                <a:spcPts val="500"/>
              </a:spcBef>
              <a:spcAft>
                <a:spcPts val="0"/>
              </a:spcAft>
              <a:buClr>
                <a:schemeClr val="dk1"/>
              </a:buClr>
              <a:buSzPts val="1800"/>
              <a:buFont typeface="Calibri"/>
              <a:buAutoNum type="alphaUcPeriod"/>
            </a:pPr>
            <a:r>
              <a:rPr lang="en-US" b="1"/>
              <a:t>Selenium, JUnit, and TestNG</a:t>
            </a:r>
            <a:endParaRPr b="1"/>
          </a:p>
          <a:p>
            <a:pPr marL="800100" lvl="1" indent="-441325" algn="l" rtl="0">
              <a:lnSpc>
                <a:spcPct val="90000"/>
              </a:lnSpc>
              <a:spcBef>
                <a:spcPts val="500"/>
              </a:spcBef>
              <a:spcAft>
                <a:spcPts val="0"/>
              </a:spcAft>
              <a:buClr>
                <a:schemeClr val="dk1"/>
              </a:buClr>
              <a:buSzPts val="1800"/>
              <a:buFont typeface="Calibri"/>
              <a:buAutoNum type="alphaUcPeriod"/>
            </a:pPr>
            <a:r>
              <a:rPr lang="en-US" b="1"/>
              <a:t>Git and Jenkins</a:t>
            </a:r>
            <a:endParaRPr/>
          </a:p>
          <a:p>
            <a:pPr marL="800100" lvl="1" indent="-441325" algn="l" rtl="0">
              <a:lnSpc>
                <a:spcPct val="90000"/>
              </a:lnSpc>
              <a:spcBef>
                <a:spcPts val="500"/>
              </a:spcBef>
              <a:spcAft>
                <a:spcPts val="0"/>
              </a:spcAft>
              <a:buClr>
                <a:schemeClr val="dk1"/>
              </a:buClr>
              <a:buSzPts val="1800"/>
              <a:buFont typeface="Calibri"/>
              <a:buAutoNum type="alphaUcPeriod"/>
            </a:pPr>
            <a:r>
              <a:rPr lang="en-US" b="1"/>
              <a:t>HTML and CSS</a:t>
            </a: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26"/>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1.5.0 Manual Testing vs. Automated Testing</a:t>
            </a:r>
            <a:endParaRPr/>
          </a:p>
        </p:txBody>
      </p:sp>
      <p:sp>
        <p:nvSpPr>
          <p:cNvPr id="1005" name="Google Shape;1005;p26"/>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 </a:t>
            </a:r>
            <a:endParaRPr/>
          </a:p>
        </p:txBody>
      </p:sp>
      <p:graphicFrame>
        <p:nvGraphicFramePr>
          <p:cNvPr id="1006" name="Google Shape;1006;p26"/>
          <p:cNvGraphicFramePr/>
          <p:nvPr/>
        </p:nvGraphicFramePr>
        <p:xfrm>
          <a:off x="853440" y="1519141"/>
          <a:ext cx="3000000" cy="3000000"/>
        </p:xfrm>
        <a:graphic>
          <a:graphicData uri="http://schemas.openxmlformats.org/drawingml/2006/table">
            <a:tbl>
              <a:tblPr firstRow="1" bandRow="1">
                <a:noFill/>
                <a:tableStyleId>{C912F004-7E12-4242-B00C-05FBD7323978}</a:tableStyleId>
              </a:tblPr>
              <a:tblGrid>
                <a:gridCol w="5130800">
                  <a:extLst>
                    <a:ext uri="{9D8B030D-6E8A-4147-A177-3AD203B41FA5}">
                      <a16:colId xmlns:a16="http://schemas.microsoft.com/office/drawing/2014/main" val="20000"/>
                    </a:ext>
                  </a:extLst>
                </a:gridCol>
                <a:gridCol w="5130800">
                  <a:extLst>
                    <a:ext uri="{9D8B030D-6E8A-4147-A177-3AD203B41FA5}">
                      <a16:colId xmlns:a16="http://schemas.microsoft.com/office/drawing/2014/main" val="20001"/>
                    </a:ext>
                  </a:extLst>
                </a:gridCol>
              </a:tblGrid>
              <a:tr h="494475">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latin typeface="Arial"/>
                          <a:ea typeface="Arial"/>
                          <a:cs typeface="Arial"/>
                          <a:sym typeface="Arial"/>
                        </a:rPr>
                        <a:t>Manual Testing </a:t>
                      </a:r>
                      <a:endParaRPr sz="1800" u="none" strike="noStrike" cap="none">
                        <a:latin typeface="Arial"/>
                        <a:ea typeface="Arial"/>
                        <a:cs typeface="Arial"/>
                        <a:sym typeface="Arial"/>
                      </a:endParaRPr>
                    </a:p>
                  </a:txBody>
                  <a:tcPr marL="121925" marR="121925" marT="60975" marB="60975">
                    <a:solidFill>
                      <a:srgbClr val="27527D"/>
                    </a:solidFill>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latin typeface="Arial"/>
                          <a:ea typeface="Arial"/>
                          <a:cs typeface="Arial"/>
                          <a:sym typeface="Arial"/>
                        </a:rPr>
                        <a:t>Automated Testing</a:t>
                      </a:r>
                      <a:endParaRPr sz="1800" u="none" strike="noStrike" cap="none">
                        <a:latin typeface="Arial"/>
                        <a:ea typeface="Arial"/>
                        <a:cs typeface="Arial"/>
                        <a:sym typeface="Arial"/>
                      </a:endParaRPr>
                    </a:p>
                  </a:txBody>
                  <a:tcPr marL="121925" marR="121925" marT="60975" marB="60975">
                    <a:solidFill>
                      <a:srgbClr val="27527D"/>
                    </a:solidFill>
                  </a:tcPr>
                </a:tc>
                <a:extLst>
                  <a:ext uri="{0D108BD9-81ED-4DB2-BD59-A6C34878D82A}">
                    <a16:rowId xmlns:a16="http://schemas.microsoft.com/office/drawing/2014/main" val="10000"/>
                  </a:ext>
                </a:extLst>
              </a:tr>
              <a:tr h="690900">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latin typeface="Arial"/>
                          <a:ea typeface="Arial"/>
                          <a:cs typeface="Arial"/>
                          <a:sym typeface="Arial"/>
                        </a:rPr>
                        <a:t>Performed by QA testers</a:t>
                      </a:r>
                      <a:endParaRPr sz="1800" u="none" strike="noStrike" cap="none">
                        <a:latin typeface="Arial"/>
                        <a:ea typeface="Arial"/>
                        <a:cs typeface="Arial"/>
                        <a:sym typeface="Arial"/>
                      </a:endParaRPr>
                    </a:p>
                  </a:txBody>
                  <a:tcPr marL="121925" marR="121925" marT="60975" marB="60975"/>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latin typeface="Arial"/>
                          <a:ea typeface="Arial"/>
                          <a:cs typeface="Arial"/>
                          <a:sym typeface="Arial"/>
                        </a:rPr>
                        <a:t>Performed automatically by automation tools and scripts</a:t>
                      </a:r>
                      <a:endParaRPr sz="1800" u="none" strike="noStrike" cap="none">
                        <a:latin typeface="Arial"/>
                        <a:ea typeface="Arial"/>
                        <a:cs typeface="Arial"/>
                        <a:sym typeface="Arial"/>
                      </a:endParaRPr>
                    </a:p>
                  </a:txBody>
                  <a:tcPr marL="121925" marR="121925" marT="60975" marB="60975"/>
                </a:tc>
                <a:extLst>
                  <a:ext uri="{0D108BD9-81ED-4DB2-BD59-A6C34878D82A}">
                    <a16:rowId xmlns:a16="http://schemas.microsoft.com/office/drawing/2014/main" val="10001"/>
                  </a:ext>
                </a:extLst>
              </a:tr>
              <a:tr h="526375">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latin typeface="Arial"/>
                          <a:ea typeface="Arial"/>
                          <a:cs typeface="Arial"/>
                          <a:sym typeface="Arial"/>
                        </a:rPr>
                        <a:t>Time consuming process due to manual efforts</a:t>
                      </a:r>
                      <a:endParaRPr sz="1800" u="none" strike="noStrike" cap="none">
                        <a:latin typeface="Arial"/>
                        <a:ea typeface="Arial"/>
                        <a:cs typeface="Arial"/>
                        <a:sym typeface="Arial"/>
                      </a:endParaRPr>
                    </a:p>
                  </a:txBody>
                  <a:tcPr marL="121925" marR="121925" marT="60975" marB="60975"/>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latin typeface="Arial"/>
                          <a:ea typeface="Arial"/>
                          <a:cs typeface="Arial"/>
                          <a:sym typeface="Arial"/>
                        </a:rPr>
                        <a:t>Execute more tests in less time</a:t>
                      </a:r>
                      <a:endParaRPr sz="1800" u="none" strike="noStrike" cap="none">
                        <a:latin typeface="Arial"/>
                        <a:ea typeface="Arial"/>
                        <a:cs typeface="Arial"/>
                        <a:sym typeface="Arial"/>
                      </a:endParaRPr>
                    </a:p>
                  </a:txBody>
                  <a:tcPr marL="121925" marR="121925" marT="60975" marB="60975"/>
                </a:tc>
                <a:extLst>
                  <a:ext uri="{0D108BD9-81ED-4DB2-BD59-A6C34878D82A}">
                    <a16:rowId xmlns:a16="http://schemas.microsoft.com/office/drawing/2014/main" val="10002"/>
                  </a:ext>
                </a:extLst>
              </a:tr>
              <a:tr h="690900">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latin typeface="Arial"/>
                          <a:ea typeface="Arial"/>
                          <a:cs typeface="Arial"/>
                          <a:sym typeface="Arial"/>
                        </a:rPr>
                        <a:t>Less efficient as tester needs to run tests again and again</a:t>
                      </a:r>
                      <a:endParaRPr sz="1800" u="none" strike="noStrike" cap="none">
                        <a:latin typeface="Arial"/>
                        <a:ea typeface="Arial"/>
                        <a:cs typeface="Arial"/>
                        <a:sym typeface="Arial"/>
                      </a:endParaRPr>
                    </a:p>
                  </a:txBody>
                  <a:tcPr marL="121925" marR="121925" marT="60975" marB="60975"/>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latin typeface="Arial"/>
                          <a:ea typeface="Arial"/>
                          <a:cs typeface="Arial"/>
                          <a:sym typeface="Arial"/>
                        </a:rPr>
                        <a:t>More efficient as testers can run the tests numerous times</a:t>
                      </a:r>
                      <a:endParaRPr sz="1800" u="none" strike="noStrike" cap="none">
                        <a:latin typeface="Arial"/>
                        <a:ea typeface="Arial"/>
                        <a:cs typeface="Arial"/>
                        <a:sym typeface="Arial"/>
                      </a:endParaRPr>
                    </a:p>
                  </a:txBody>
                  <a:tcPr marL="121925" marR="121925" marT="60975" marB="60975"/>
                </a:tc>
                <a:extLst>
                  <a:ext uri="{0D108BD9-81ED-4DB2-BD59-A6C34878D82A}">
                    <a16:rowId xmlns:a16="http://schemas.microsoft.com/office/drawing/2014/main" val="10003"/>
                  </a:ext>
                </a:extLst>
              </a:tr>
              <a:tr h="457175">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latin typeface="Arial"/>
                          <a:ea typeface="Arial"/>
                          <a:cs typeface="Arial"/>
                          <a:sym typeface="Arial"/>
                        </a:rPr>
                        <a:t>Repetitive tasks</a:t>
                      </a:r>
                      <a:endParaRPr sz="1800" u="none" strike="noStrike" cap="none">
                        <a:latin typeface="Arial"/>
                        <a:ea typeface="Arial"/>
                        <a:cs typeface="Arial"/>
                        <a:sym typeface="Arial"/>
                      </a:endParaRPr>
                    </a:p>
                  </a:txBody>
                  <a:tcPr marL="121925" marR="121925" marT="60975" marB="60975"/>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latin typeface="Arial"/>
                          <a:ea typeface="Arial"/>
                          <a:cs typeface="Arial"/>
                          <a:sym typeface="Arial"/>
                        </a:rPr>
                        <a:t>Repetitive tasks delegated to tools and system</a:t>
                      </a:r>
                      <a:endParaRPr sz="1800" u="none" strike="noStrike" cap="none">
                        <a:latin typeface="Arial"/>
                        <a:ea typeface="Arial"/>
                        <a:cs typeface="Arial"/>
                        <a:sym typeface="Arial"/>
                      </a:endParaRPr>
                    </a:p>
                  </a:txBody>
                  <a:tcPr marL="121925" marR="121925" marT="60975" marB="60975"/>
                </a:tc>
                <a:extLst>
                  <a:ext uri="{0D108BD9-81ED-4DB2-BD59-A6C34878D82A}">
                    <a16:rowId xmlns:a16="http://schemas.microsoft.com/office/drawing/2014/main" val="10004"/>
                  </a:ext>
                </a:extLst>
              </a:tr>
              <a:tr h="487675">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latin typeface="Arial"/>
                          <a:ea typeface="Arial"/>
                          <a:cs typeface="Arial"/>
                          <a:sym typeface="Arial"/>
                        </a:rPr>
                        <a:t>Can be performed on any software application</a:t>
                      </a:r>
                      <a:endParaRPr sz="1800" u="none" strike="noStrike" cap="none">
                        <a:latin typeface="Arial"/>
                        <a:ea typeface="Arial"/>
                        <a:cs typeface="Arial"/>
                        <a:sym typeface="Arial"/>
                      </a:endParaRPr>
                    </a:p>
                  </a:txBody>
                  <a:tcPr marL="121925" marR="121925" marT="60975" marB="60975"/>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latin typeface="Arial"/>
                          <a:ea typeface="Arial"/>
                          <a:cs typeface="Arial"/>
                          <a:sym typeface="Arial"/>
                        </a:rPr>
                        <a:t>Suitable for stable software application</a:t>
                      </a:r>
                      <a:endParaRPr sz="1800" u="none" strike="noStrike" cap="none">
                        <a:latin typeface="Arial"/>
                        <a:ea typeface="Arial"/>
                        <a:cs typeface="Arial"/>
                        <a:sym typeface="Arial"/>
                      </a:endParaRPr>
                    </a:p>
                  </a:txBody>
                  <a:tcPr marL="121925" marR="121925" marT="60975" marB="60975"/>
                </a:tc>
                <a:extLst>
                  <a:ext uri="{0D108BD9-81ED-4DB2-BD59-A6C34878D82A}">
                    <a16:rowId xmlns:a16="http://schemas.microsoft.com/office/drawing/2014/main" val="10005"/>
                  </a:ext>
                </a:extLst>
              </a:tr>
              <a:tr h="457200">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latin typeface="Arial"/>
                          <a:ea typeface="Arial"/>
                          <a:cs typeface="Arial"/>
                          <a:sym typeface="Arial"/>
                        </a:rPr>
                        <a:t>Chances of missing edge or negative scenarios</a:t>
                      </a:r>
                      <a:endParaRPr sz="1800" u="none" strike="noStrike" cap="none">
                        <a:latin typeface="Arial"/>
                        <a:ea typeface="Arial"/>
                        <a:cs typeface="Arial"/>
                        <a:sym typeface="Arial"/>
                      </a:endParaRPr>
                    </a:p>
                  </a:txBody>
                  <a:tcPr marL="121925" marR="121925" marT="60975" marB="60975"/>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latin typeface="Arial"/>
                          <a:ea typeface="Arial"/>
                          <a:cs typeface="Arial"/>
                          <a:sym typeface="Arial"/>
                        </a:rPr>
                        <a:t>Covers wide range of scenarios</a:t>
                      </a:r>
                      <a:endParaRPr sz="1800" u="none" strike="noStrike" cap="none">
                        <a:latin typeface="Arial"/>
                        <a:ea typeface="Arial"/>
                        <a:cs typeface="Arial"/>
                        <a:sym typeface="Arial"/>
                      </a:endParaRPr>
                    </a:p>
                  </a:txBody>
                  <a:tcPr marL="121925" marR="121925" marT="60975" marB="60975"/>
                </a:tc>
                <a:extLst>
                  <a:ext uri="{0D108BD9-81ED-4DB2-BD59-A6C34878D82A}">
                    <a16:rowId xmlns:a16="http://schemas.microsoft.com/office/drawing/2014/main" val="10006"/>
                  </a:ext>
                </a:extLst>
              </a:tr>
              <a:tr h="494475">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latin typeface="Arial"/>
                          <a:ea typeface="Arial"/>
                          <a:cs typeface="Arial"/>
                          <a:sym typeface="Arial"/>
                        </a:rPr>
                        <a:t>Can cover all scenarios</a:t>
                      </a:r>
                      <a:endParaRPr sz="1800" u="none" strike="noStrike" cap="none">
                        <a:latin typeface="Arial"/>
                        <a:ea typeface="Arial"/>
                        <a:cs typeface="Arial"/>
                        <a:sym typeface="Arial"/>
                      </a:endParaRPr>
                    </a:p>
                  </a:txBody>
                  <a:tcPr marL="121925" marR="121925" marT="60975" marB="60975"/>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latin typeface="Arial"/>
                          <a:ea typeface="Arial"/>
                          <a:cs typeface="Arial"/>
                          <a:sym typeface="Arial"/>
                        </a:rPr>
                        <a:t>100% test automation not possible</a:t>
                      </a:r>
                      <a:endParaRPr sz="1800" u="none" strike="noStrike" cap="none">
                        <a:latin typeface="Arial"/>
                        <a:ea typeface="Arial"/>
                        <a:cs typeface="Arial"/>
                        <a:sym typeface="Arial"/>
                      </a:endParaRPr>
                    </a:p>
                  </a:txBody>
                  <a:tcPr marL="121925" marR="121925" marT="60975" marB="60975"/>
                </a:tc>
                <a:extLst>
                  <a:ext uri="{0D108BD9-81ED-4DB2-BD59-A6C34878D82A}">
                    <a16:rowId xmlns:a16="http://schemas.microsoft.com/office/drawing/2014/main" val="10007"/>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27"/>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1.6.0 Limitations of Test Automation</a:t>
            </a:r>
            <a:endParaRPr/>
          </a:p>
        </p:txBody>
      </p:sp>
      <p:sp>
        <p:nvSpPr>
          <p:cNvPr id="1012" name="Google Shape;1012;p27"/>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Although automation testing provides numerous benefits, it also has some limitations that should be considered. </a:t>
            </a:r>
            <a:endParaRPr/>
          </a:p>
          <a:p>
            <a:pPr marL="285750" lvl="1" indent="-285750" algn="l" rtl="0">
              <a:lnSpc>
                <a:spcPct val="90000"/>
              </a:lnSpc>
              <a:spcBef>
                <a:spcPts val="1200"/>
              </a:spcBef>
              <a:spcAft>
                <a:spcPts val="0"/>
              </a:spcAft>
              <a:buClr>
                <a:schemeClr val="dk1"/>
              </a:buClr>
              <a:buSzPts val="1800"/>
              <a:buChar char="⭲"/>
            </a:pPr>
            <a:r>
              <a:rPr lang="en-US"/>
              <a:t>High initial investment</a:t>
            </a:r>
            <a:endParaRPr/>
          </a:p>
          <a:p>
            <a:pPr marL="285750" lvl="1" indent="-285750" algn="l" rtl="0">
              <a:lnSpc>
                <a:spcPct val="90000"/>
              </a:lnSpc>
              <a:spcBef>
                <a:spcPts val="1200"/>
              </a:spcBef>
              <a:spcAft>
                <a:spcPts val="0"/>
              </a:spcAft>
              <a:buClr>
                <a:schemeClr val="dk1"/>
              </a:buClr>
              <a:buSzPts val="1800"/>
              <a:buChar char="⭲"/>
            </a:pPr>
            <a:r>
              <a:rPr lang="en-US"/>
              <a:t>Difficulty in testing complex scenarios</a:t>
            </a:r>
            <a:endParaRPr/>
          </a:p>
          <a:p>
            <a:pPr marL="285750" lvl="1" indent="-285750" algn="l" rtl="0">
              <a:lnSpc>
                <a:spcPct val="90000"/>
              </a:lnSpc>
              <a:spcBef>
                <a:spcPts val="1200"/>
              </a:spcBef>
              <a:spcAft>
                <a:spcPts val="0"/>
              </a:spcAft>
              <a:buClr>
                <a:schemeClr val="dk1"/>
              </a:buClr>
              <a:buSzPts val="1800"/>
              <a:buChar char="⭲"/>
            </a:pPr>
            <a:r>
              <a:rPr lang="en-US"/>
              <a:t>Difficulty in testing visual elements</a:t>
            </a:r>
            <a:endParaRPr/>
          </a:p>
          <a:p>
            <a:pPr marL="285750" lvl="1" indent="-285750" algn="l" rtl="0">
              <a:lnSpc>
                <a:spcPct val="90000"/>
              </a:lnSpc>
              <a:spcBef>
                <a:spcPts val="1200"/>
              </a:spcBef>
              <a:spcAft>
                <a:spcPts val="0"/>
              </a:spcAft>
              <a:buClr>
                <a:schemeClr val="dk1"/>
              </a:buClr>
              <a:buSzPts val="1800"/>
              <a:buChar char="⭲"/>
            </a:pPr>
            <a:r>
              <a:rPr lang="en-US"/>
              <a:t>Test Data Dependency</a:t>
            </a:r>
            <a:endParaRPr/>
          </a:p>
          <a:p>
            <a:pPr marL="285750" lvl="1" indent="-285750" algn="l" rtl="0">
              <a:lnSpc>
                <a:spcPct val="90000"/>
              </a:lnSpc>
              <a:spcBef>
                <a:spcPts val="1200"/>
              </a:spcBef>
              <a:spcAft>
                <a:spcPts val="0"/>
              </a:spcAft>
              <a:buClr>
                <a:schemeClr val="dk1"/>
              </a:buClr>
              <a:buSzPts val="1800"/>
              <a:buChar char="⭲"/>
            </a:pPr>
            <a:r>
              <a:rPr lang="en-US"/>
              <a:t>Difficulty in False Positives and Negatives</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p:txBody>
      </p:sp>
      <p:sp>
        <p:nvSpPr>
          <p:cNvPr id="1013" name="Google Shape;1013;p27"/>
          <p:cNvSpPr txBox="1"/>
          <p:nvPr/>
        </p:nvSpPr>
        <p:spPr>
          <a:xfrm>
            <a:off x="-44565" y="4644607"/>
            <a:ext cx="11022000" cy="6652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1600"/>
              </a:spcBef>
              <a:spcAft>
                <a:spcPts val="1600"/>
              </a:spcAft>
              <a:buNone/>
            </a:pPr>
            <a:endParaRPr sz="2933" b="0" i="0" u="none" strike="noStrike" cap="none">
              <a:solidFill>
                <a:schemeClr val="dk2"/>
              </a:solidFill>
              <a:latin typeface="Arial"/>
              <a:ea typeface="Arial"/>
              <a:cs typeface="Arial"/>
              <a:sym typeface="Arial"/>
            </a:endParaRPr>
          </a:p>
        </p:txBody>
      </p:sp>
      <p:pic>
        <p:nvPicPr>
          <p:cNvPr id="1014" name="Google Shape;1014;p27"/>
          <p:cNvPicPr preferRelativeResize="0"/>
          <p:nvPr/>
        </p:nvPicPr>
        <p:blipFill rotWithShape="1">
          <a:blip r:embed="rId3">
            <a:alphaModFix/>
          </a:blip>
          <a:srcRect l="21027" t="20759" r="20913" b="20675"/>
          <a:stretch/>
        </p:blipFill>
        <p:spPr>
          <a:xfrm>
            <a:off x="8386744" y="3290234"/>
            <a:ext cx="2685327" cy="2708746"/>
          </a:xfrm>
          <a:prstGeom prst="ellipse">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28"/>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1.6.1 Limitations of Test Automation: High Initial Investment</a:t>
            </a:r>
            <a:endParaRPr/>
          </a:p>
        </p:txBody>
      </p:sp>
      <p:sp>
        <p:nvSpPr>
          <p:cNvPr id="1020" name="Google Shape;1020;p28"/>
          <p:cNvSpPr txBox="1">
            <a:spLocks noGrp="1"/>
          </p:cNvSpPr>
          <p:nvPr>
            <p:ph type="body" idx="1"/>
          </p:nvPr>
        </p:nvSpPr>
        <p:spPr>
          <a:xfrm>
            <a:off x="514350" y="1304925"/>
            <a:ext cx="10274300" cy="48402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Components that contribute to the high initial investment are:</a:t>
            </a:r>
            <a:endParaRPr/>
          </a:p>
          <a:p>
            <a:pPr marL="285750" lvl="1" indent="-285750" algn="l" rtl="0">
              <a:lnSpc>
                <a:spcPct val="90000"/>
              </a:lnSpc>
              <a:spcBef>
                <a:spcPts val="1200"/>
              </a:spcBef>
              <a:spcAft>
                <a:spcPts val="0"/>
              </a:spcAft>
              <a:buClr>
                <a:schemeClr val="dk1"/>
              </a:buClr>
              <a:buSzPts val="1800"/>
              <a:buChar char="⭲"/>
            </a:pPr>
            <a:r>
              <a:rPr lang="en-US"/>
              <a:t>Commercial or license automation testing tools</a:t>
            </a:r>
            <a:endParaRPr/>
          </a:p>
          <a:p>
            <a:pPr marL="285750" lvl="1" indent="-285750" algn="l" rtl="0">
              <a:lnSpc>
                <a:spcPct val="90000"/>
              </a:lnSpc>
              <a:spcBef>
                <a:spcPts val="1200"/>
              </a:spcBef>
              <a:spcAft>
                <a:spcPts val="0"/>
              </a:spcAft>
              <a:buClr>
                <a:schemeClr val="dk1"/>
              </a:buClr>
              <a:buSzPts val="1800"/>
              <a:buChar char="⭲"/>
            </a:pPr>
            <a:r>
              <a:rPr lang="en-US"/>
              <a:t>Training and skill development of staff and engineers</a:t>
            </a:r>
            <a:endParaRPr/>
          </a:p>
          <a:p>
            <a:pPr marL="285750" lvl="1" indent="-285750" algn="l" rtl="0">
              <a:lnSpc>
                <a:spcPct val="90000"/>
              </a:lnSpc>
              <a:spcBef>
                <a:spcPts val="1200"/>
              </a:spcBef>
              <a:spcAft>
                <a:spcPts val="0"/>
              </a:spcAft>
              <a:buClr>
                <a:schemeClr val="dk1"/>
              </a:buClr>
              <a:buSzPts val="1800"/>
              <a:buChar char="⭲"/>
            </a:pPr>
            <a:r>
              <a:rPr lang="en-US"/>
              <a:t>Infrastructure for automation</a:t>
            </a:r>
            <a:endParaRPr/>
          </a:p>
          <a:p>
            <a:pPr marL="285750" lvl="1" indent="-285750" algn="l" rtl="0">
              <a:lnSpc>
                <a:spcPct val="90000"/>
              </a:lnSpc>
              <a:spcBef>
                <a:spcPts val="1200"/>
              </a:spcBef>
              <a:spcAft>
                <a:spcPts val="0"/>
              </a:spcAft>
              <a:buClr>
                <a:schemeClr val="dk1"/>
              </a:buClr>
              <a:buSzPts val="1800"/>
              <a:buChar char="⭲"/>
            </a:pPr>
            <a:r>
              <a:rPr lang="en-US"/>
              <a:t>Scalable automation testing framework</a:t>
            </a:r>
            <a:endParaRPr/>
          </a:p>
          <a:p>
            <a:pPr marL="285750" lvl="1" indent="-285750" algn="l" rtl="0">
              <a:lnSpc>
                <a:spcPct val="90000"/>
              </a:lnSpc>
              <a:spcBef>
                <a:spcPts val="1200"/>
              </a:spcBef>
              <a:spcAft>
                <a:spcPts val="0"/>
              </a:spcAft>
              <a:buClr>
                <a:schemeClr val="dk1"/>
              </a:buClr>
              <a:buSzPts val="1800"/>
              <a:buChar char="⭲"/>
            </a:pPr>
            <a:r>
              <a:rPr lang="en-US"/>
              <a:t>Developing automation scripts for test cases</a:t>
            </a:r>
            <a:endParaRPr/>
          </a:p>
          <a:p>
            <a:pPr marL="285750" lvl="1" indent="-285750" algn="l" rtl="0">
              <a:lnSpc>
                <a:spcPct val="90000"/>
              </a:lnSpc>
              <a:spcBef>
                <a:spcPts val="1200"/>
              </a:spcBef>
              <a:spcAft>
                <a:spcPts val="0"/>
              </a:spcAft>
              <a:buClr>
                <a:schemeClr val="dk1"/>
              </a:buClr>
              <a:buSzPts val="1800"/>
              <a:buChar char="⭲"/>
            </a:pPr>
            <a:r>
              <a:rPr lang="en-US"/>
              <a:t>Set up and manage test data.</a:t>
            </a:r>
            <a:endParaRPr/>
          </a:p>
          <a:p>
            <a:pPr marL="285750" lvl="1" indent="-285750" algn="l" rtl="0">
              <a:lnSpc>
                <a:spcPct val="90000"/>
              </a:lnSpc>
              <a:spcBef>
                <a:spcPts val="1200"/>
              </a:spcBef>
              <a:spcAft>
                <a:spcPts val="0"/>
              </a:spcAft>
              <a:buClr>
                <a:schemeClr val="dk1"/>
              </a:buClr>
              <a:buSzPts val="1800"/>
              <a:buChar char="⭲"/>
            </a:pPr>
            <a:r>
              <a:rPr lang="en-US"/>
              <a:t>Additional infrastructure for parallel execution</a:t>
            </a:r>
            <a:endParaRPr/>
          </a:p>
          <a:p>
            <a:pPr marL="0" lvl="0" indent="0" algn="l" rtl="0">
              <a:lnSpc>
                <a:spcPct val="90000"/>
              </a:lnSpc>
              <a:spcBef>
                <a:spcPts val="1200"/>
              </a:spcBef>
              <a:spcAft>
                <a:spcPts val="0"/>
              </a:spcAft>
              <a:buClr>
                <a:schemeClr val="dk1"/>
              </a:buClr>
              <a:buSzPts val="1800"/>
              <a:buNone/>
            </a:pPr>
            <a:r>
              <a:rPr lang="en-US"/>
              <a:t> </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p:txBody>
      </p:sp>
      <p:sp>
        <p:nvSpPr>
          <p:cNvPr id="1021" name="Google Shape;1021;p28"/>
          <p:cNvSpPr/>
          <p:nvPr/>
        </p:nvSpPr>
        <p:spPr>
          <a:xfrm>
            <a:off x="514350" y="5307496"/>
            <a:ext cx="11281461" cy="1073426"/>
          </a:xfrm>
          <a:prstGeom prst="roundRect">
            <a:avLst>
              <a:gd name="adj" fmla="val 16667"/>
            </a:avLst>
          </a:prstGeom>
          <a:solidFill>
            <a:srgbClr val="EEEEEE"/>
          </a:solid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None/>
            </a:pPr>
            <a:r>
              <a:rPr lang="en-US" sz="1800" b="0" i="0" u="none" strike="noStrike" cap="none">
                <a:solidFill>
                  <a:srgbClr val="252525"/>
                </a:solidFill>
                <a:latin typeface="Arial"/>
                <a:ea typeface="Arial"/>
                <a:cs typeface="Arial"/>
                <a:sym typeface="Arial"/>
              </a:rPr>
              <a:t>For smaller projects with frequently changing requirements, the initial setup costs may outweigh the benefits.</a:t>
            </a:r>
            <a:endParaRPr/>
          </a:p>
        </p:txBody>
      </p:sp>
      <p:pic>
        <p:nvPicPr>
          <p:cNvPr id="1022" name="Google Shape;1022;p28"/>
          <p:cNvPicPr preferRelativeResize="0"/>
          <p:nvPr/>
        </p:nvPicPr>
        <p:blipFill rotWithShape="1">
          <a:blip r:embed="rId3">
            <a:alphaModFix/>
          </a:blip>
          <a:srcRect/>
          <a:stretch/>
        </p:blipFill>
        <p:spPr>
          <a:xfrm>
            <a:off x="6930248" y="2286000"/>
            <a:ext cx="4641991" cy="261112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29"/>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1.6.2 Limitations of Test Automation: Testing Complex Scenarios</a:t>
            </a:r>
            <a:endParaRPr/>
          </a:p>
        </p:txBody>
      </p:sp>
      <p:sp>
        <p:nvSpPr>
          <p:cNvPr id="1028" name="Google Shape;1028;p29"/>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Here are the challenges of automated testing for complex scenarios:</a:t>
            </a:r>
            <a:endParaRPr/>
          </a:p>
          <a:p>
            <a:pPr marL="285750" lvl="1" indent="-285750" algn="l" rtl="0">
              <a:lnSpc>
                <a:spcPct val="90000"/>
              </a:lnSpc>
              <a:spcBef>
                <a:spcPts val="1200"/>
              </a:spcBef>
              <a:spcAft>
                <a:spcPts val="0"/>
              </a:spcAft>
              <a:buClr>
                <a:schemeClr val="dk1"/>
              </a:buClr>
              <a:buSzPts val="1800"/>
              <a:buChar char="⭲"/>
            </a:pPr>
            <a:r>
              <a:rPr lang="en-US"/>
              <a:t>Human Judgment</a:t>
            </a:r>
            <a:endParaRPr/>
          </a:p>
          <a:p>
            <a:pPr marL="285750" lvl="1" indent="-285750" algn="l" rtl="0">
              <a:lnSpc>
                <a:spcPct val="90000"/>
              </a:lnSpc>
              <a:spcBef>
                <a:spcPts val="1200"/>
              </a:spcBef>
              <a:spcAft>
                <a:spcPts val="0"/>
              </a:spcAft>
              <a:buClr>
                <a:schemeClr val="dk1"/>
              </a:buClr>
              <a:buSzPts val="1800"/>
              <a:buChar char="⭲"/>
            </a:pPr>
            <a:r>
              <a:rPr lang="en-US"/>
              <a:t>Workflow complexity</a:t>
            </a:r>
            <a:endParaRPr/>
          </a:p>
          <a:p>
            <a:pPr marL="285750" lvl="1" indent="-285750" algn="l" rtl="0">
              <a:lnSpc>
                <a:spcPct val="90000"/>
              </a:lnSpc>
              <a:spcBef>
                <a:spcPts val="1200"/>
              </a:spcBef>
              <a:spcAft>
                <a:spcPts val="0"/>
              </a:spcAft>
              <a:buClr>
                <a:schemeClr val="dk1"/>
              </a:buClr>
              <a:buSzPts val="1800"/>
              <a:buChar char="⭲"/>
            </a:pPr>
            <a:r>
              <a:rPr lang="en-US"/>
              <a:t>Dynamic data and environments</a:t>
            </a:r>
            <a:endParaRPr/>
          </a:p>
          <a:p>
            <a:pPr marL="285750" lvl="1" indent="-285750" algn="l" rtl="0">
              <a:lnSpc>
                <a:spcPct val="90000"/>
              </a:lnSpc>
              <a:spcBef>
                <a:spcPts val="1200"/>
              </a:spcBef>
              <a:spcAft>
                <a:spcPts val="0"/>
              </a:spcAft>
              <a:buClr>
                <a:schemeClr val="dk1"/>
              </a:buClr>
              <a:buSzPts val="1800"/>
              <a:buChar char="⭲"/>
            </a:pPr>
            <a:r>
              <a:rPr lang="en-US"/>
              <a:t>Natural language processing</a:t>
            </a:r>
            <a:endParaRPr/>
          </a:p>
          <a:p>
            <a:pPr marL="285750" lvl="1" indent="-285750" algn="l" rtl="0">
              <a:lnSpc>
                <a:spcPct val="90000"/>
              </a:lnSpc>
              <a:spcBef>
                <a:spcPts val="1200"/>
              </a:spcBef>
              <a:spcAft>
                <a:spcPts val="0"/>
              </a:spcAft>
              <a:buClr>
                <a:schemeClr val="dk1"/>
              </a:buClr>
              <a:buSzPts val="1800"/>
              <a:buChar char="⭲"/>
            </a:pPr>
            <a:r>
              <a:rPr lang="en-US"/>
              <a:t>Exploration Limitations</a:t>
            </a:r>
            <a:endParaRPr/>
          </a:p>
          <a:p>
            <a:pPr marL="285750" lvl="1" indent="-285750" algn="l" rtl="0">
              <a:lnSpc>
                <a:spcPct val="90000"/>
              </a:lnSpc>
              <a:spcBef>
                <a:spcPts val="1200"/>
              </a:spcBef>
              <a:spcAft>
                <a:spcPts val="0"/>
              </a:spcAft>
              <a:buClr>
                <a:schemeClr val="dk1"/>
              </a:buClr>
              <a:buSzPts val="1800"/>
              <a:buChar char="⭲"/>
            </a:pPr>
            <a:r>
              <a:rPr lang="en-US"/>
              <a:t>Agile Challenges</a:t>
            </a:r>
            <a:endParaRPr/>
          </a:p>
          <a:p>
            <a:pPr marL="0" lvl="0" indent="0" algn="l" rtl="0">
              <a:lnSpc>
                <a:spcPct val="90000"/>
              </a:lnSpc>
              <a:spcBef>
                <a:spcPts val="1200"/>
              </a:spcBef>
              <a:spcAft>
                <a:spcPts val="0"/>
              </a:spcAft>
              <a:buClr>
                <a:schemeClr val="dk1"/>
              </a:buClr>
              <a:buSzPts val="1800"/>
              <a:buNone/>
            </a:pPr>
            <a:r>
              <a:rPr lang="en-US"/>
              <a:t> </a:t>
            </a:r>
            <a:endParaRPr/>
          </a:p>
          <a:p>
            <a:pPr marL="0" lvl="0" indent="0" algn="l" rtl="0">
              <a:lnSpc>
                <a:spcPct val="90000"/>
              </a:lnSpc>
              <a:spcBef>
                <a:spcPts val="1200"/>
              </a:spcBef>
              <a:spcAft>
                <a:spcPts val="0"/>
              </a:spcAft>
              <a:buClr>
                <a:schemeClr val="dk1"/>
              </a:buClr>
              <a:buSzPts val="1800"/>
              <a:buNone/>
            </a:pPr>
            <a:endParaRPr/>
          </a:p>
        </p:txBody>
      </p:sp>
      <p:sp>
        <p:nvSpPr>
          <p:cNvPr id="1029" name="Google Shape;1029;p29"/>
          <p:cNvSpPr txBox="1"/>
          <p:nvPr/>
        </p:nvSpPr>
        <p:spPr>
          <a:xfrm>
            <a:off x="415600" y="1180133"/>
            <a:ext cx="20000" cy="47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endParaRPr sz="2400" b="0" i="0" u="none" strike="noStrike" cap="none">
              <a:solidFill>
                <a:schemeClr val="dk2"/>
              </a:solidFill>
              <a:latin typeface="Arial"/>
              <a:ea typeface="Arial"/>
              <a:cs typeface="Arial"/>
              <a:sym typeface="Arial"/>
            </a:endParaRPr>
          </a:p>
        </p:txBody>
      </p:sp>
      <p:grpSp>
        <p:nvGrpSpPr>
          <p:cNvPr id="1030" name="Google Shape;1030;p29"/>
          <p:cNvGrpSpPr/>
          <p:nvPr/>
        </p:nvGrpSpPr>
        <p:grpSpPr>
          <a:xfrm>
            <a:off x="6600825" y="1794076"/>
            <a:ext cx="4553816" cy="4774393"/>
            <a:chOff x="5968841" y="2124219"/>
            <a:chExt cx="4007086" cy="4201181"/>
          </a:xfrm>
        </p:grpSpPr>
        <p:sp>
          <p:nvSpPr>
            <p:cNvPr id="1031" name="Google Shape;1031;p29"/>
            <p:cNvSpPr/>
            <p:nvPr/>
          </p:nvSpPr>
          <p:spPr>
            <a:xfrm>
              <a:off x="7110861" y="3479520"/>
              <a:ext cx="1722646" cy="1490159"/>
            </a:xfrm>
            <a:custGeom>
              <a:avLst/>
              <a:gdLst/>
              <a:ahLst/>
              <a:cxnLst/>
              <a:rect l="l" t="t" r="r" b="b"/>
              <a:pathLst>
                <a:path w="1722646" h="1490159" extrusionOk="0">
                  <a:moveTo>
                    <a:pt x="0" y="745080"/>
                  </a:moveTo>
                  <a:lnTo>
                    <a:pt x="425738" y="0"/>
                  </a:lnTo>
                  <a:lnTo>
                    <a:pt x="1296908" y="0"/>
                  </a:lnTo>
                  <a:lnTo>
                    <a:pt x="1722646" y="745080"/>
                  </a:lnTo>
                  <a:lnTo>
                    <a:pt x="1296908" y="1490159"/>
                  </a:lnTo>
                  <a:lnTo>
                    <a:pt x="425738" y="1490159"/>
                  </a:lnTo>
                  <a:lnTo>
                    <a:pt x="0" y="745080"/>
                  </a:lnTo>
                  <a:close/>
                </a:path>
              </a:pathLst>
            </a:custGeom>
            <a:solidFill>
              <a:srgbClr val="30669C"/>
            </a:solidFill>
            <a:ln w="12700" cap="flat" cmpd="sng">
              <a:solidFill>
                <a:schemeClr val="lt1"/>
              </a:solidFill>
              <a:prstDash val="solid"/>
              <a:miter lim="800000"/>
              <a:headEnd type="none" w="sm" len="sm"/>
              <a:tailEnd type="none" w="sm" len="sm"/>
            </a:ln>
          </p:spPr>
          <p:txBody>
            <a:bodyPr spcFirstLastPara="1" wrap="square" lIns="300700" tIns="262175" rIns="300700" bIns="262175" anchor="ctr" anchorCtr="0">
              <a:noAutofit/>
            </a:bodyPr>
            <a:lstStyle/>
            <a:p>
              <a:pPr marL="0" marR="0" lvl="0" indent="0" algn="ctr" rtl="0">
                <a:lnSpc>
                  <a:spcPct val="90000"/>
                </a:lnSpc>
                <a:spcBef>
                  <a:spcPts val="0"/>
                </a:spcBef>
                <a:spcAft>
                  <a:spcPts val="0"/>
                </a:spcAft>
                <a:buNone/>
              </a:pPr>
              <a:r>
                <a:rPr lang="en-US" sz="1400" b="1" i="0" u="none" strike="noStrike" cap="none">
                  <a:solidFill>
                    <a:schemeClr val="lt1"/>
                  </a:solidFill>
                  <a:latin typeface="Arial"/>
                  <a:ea typeface="Arial"/>
                  <a:cs typeface="Arial"/>
                  <a:sym typeface="Arial"/>
                </a:rPr>
                <a:t>Testing Complex Scenarios</a:t>
              </a:r>
              <a:endParaRPr sz="1400" b="1" i="0" u="none" strike="noStrike" cap="none">
                <a:solidFill>
                  <a:schemeClr val="lt1"/>
                </a:solidFill>
                <a:latin typeface="Arial"/>
                <a:ea typeface="Arial"/>
                <a:cs typeface="Arial"/>
                <a:sym typeface="Arial"/>
              </a:endParaRPr>
            </a:p>
          </p:txBody>
        </p:sp>
        <p:sp>
          <p:nvSpPr>
            <p:cNvPr id="1032" name="Google Shape;1032;p29"/>
            <p:cNvSpPr/>
            <p:nvPr/>
          </p:nvSpPr>
          <p:spPr>
            <a:xfrm>
              <a:off x="7269541" y="2124219"/>
              <a:ext cx="1411696" cy="1221283"/>
            </a:xfrm>
            <a:custGeom>
              <a:avLst/>
              <a:gdLst/>
              <a:ahLst/>
              <a:cxnLst/>
              <a:rect l="l" t="t" r="r" b="b"/>
              <a:pathLst>
                <a:path w="1411696" h="1221283" extrusionOk="0">
                  <a:moveTo>
                    <a:pt x="0" y="610642"/>
                  </a:moveTo>
                  <a:lnTo>
                    <a:pt x="348921" y="0"/>
                  </a:lnTo>
                  <a:lnTo>
                    <a:pt x="1062775" y="0"/>
                  </a:lnTo>
                  <a:lnTo>
                    <a:pt x="1411696" y="610642"/>
                  </a:lnTo>
                  <a:lnTo>
                    <a:pt x="1062775" y="1221283"/>
                  </a:lnTo>
                  <a:lnTo>
                    <a:pt x="348921" y="1221283"/>
                  </a:lnTo>
                  <a:lnTo>
                    <a:pt x="0" y="610642"/>
                  </a:lnTo>
                  <a:close/>
                </a:path>
              </a:pathLst>
            </a:custGeom>
            <a:solidFill>
              <a:srgbClr val="599BD5"/>
            </a:solidFill>
            <a:ln w="12700" cap="flat" cmpd="sng">
              <a:solidFill>
                <a:schemeClr val="lt1"/>
              </a:solidFill>
              <a:prstDash val="solid"/>
              <a:miter lim="800000"/>
              <a:headEnd type="none" w="sm" len="sm"/>
              <a:tailEnd type="none" w="sm" len="sm"/>
            </a:ln>
          </p:spPr>
          <p:txBody>
            <a:bodyPr spcFirstLastPara="1" wrap="square" lIns="249175" tIns="217625" rIns="249175" bIns="217625"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lt1"/>
                  </a:solidFill>
                  <a:latin typeface="Arial"/>
                  <a:ea typeface="Arial"/>
                  <a:cs typeface="Arial"/>
                  <a:sym typeface="Arial"/>
                </a:rPr>
                <a:t>Human Judgment</a:t>
              </a:r>
              <a:endParaRPr sz="1400" b="0" i="0" u="none" strike="noStrike" cap="none">
                <a:solidFill>
                  <a:schemeClr val="lt1"/>
                </a:solidFill>
                <a:latin typeface="Arial"/>
                <a:ea typeface="Arial"/>
                <a:cs typeface="Arial"/>
                <a:sym typeface="Arial"/>
              </a:endParaRPr>
            </a:p>
          </p:txBody>
        </p:sp>
        <p:sp>
          <p:nvSpPr>
            <p:cNvPr id="1033" name="Google Shape;1033;p29"/>
            <p:cNvSpPr/>
            <p:nvPr/>
          </p:nvSpPr>
          <p:spPr>
            <a:xfrm>
              <a:off x="8564231" y="2875390"/>
              <a:ext cx="1411696" cy="1221283"/>
            </a:xfrm>
            <a:custGeom>
              <a:avLst/>
              <a:gdLst/>
              <a:ahLst/>
              <a:cxnLst/>
              <a:rect l="l" t="t" r="r" b="b"/>
              <a:pathLst>
                <a:path w="1411696" h="1221283" extrusionOk="0">
                  <a:moveTo>
                    <a:pt x="0" y="610642"/>
                  </a:moveTo>
                  <a:lnTo>
                    <a:pt x="348921" y="0"/>
                  </a:lnTo>
                  <a:lnTo>
                    <a:pt x="1062775" y="0"/>
                  </a:lnTo>
                  <a:lnTo>
                    <a:pt x="1411696" y="610642"/>
                  </a:lnTo>
                  <a:lnTo>
                    <a:pt x="1062775" y="1221283"/>
                  </a:lnTo>
                  <a:lnTo>
                    <a:pt x="348921" y="1221283"/>
                  </a:lnTo>
                  <a:lnTo>
                    <a:pt x="0" y="610642"/>
                  </a:lnTo>
                  <a:close/>
                </a:path>
              </a:pathLst>
            </a:custGeom>
            <a:solidFill>
              <a:srgbClr val="53C1CE"/>
            </a:solidFill>
            <a:ln w="12700" cap="flat" cmpd="sng">
              <a:solidFill>
                <a:schemeClr val="lt1"/>
              </a:solidFill>
              <a:prstDash val="solid"/>
              <a:miter lim="800000"/>
              <a:headEnd type="none" w="sm" len="sm"/>
              <a:tailEnd type="none" w="sm" len="sm"/>
            </a:ln>
          </p:spPr>
          <p:txBody>
            <a:bodyPr spcFirstLastPara="1" wrap="square" lIns="249175" tIns="217625" rIns="249175" bIns="217625"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lt1"/>
                  </a:solidFill>
                  <a:latin typeface="Arial"/>
                  <a:ea typeface="Arial"/>
                  <a:cs typeface="Arial"/>
                  <a:sym typeface="Arial"/>
                </a:rPr>
                <a:t>Workflow complexity</a:t>
              </a:r>
              <a:endParaRPr sz="1400" b="0" i="0" u="none" strike="noStrike" cap="none">
                <a:solidFill>
                  <a:schemeClr val="lt1"/>
                </a:solidFill>
                <a:latin typeface="Arial"/>
                <a:ea typeface="Arial"/>
                <a:cs typeface="Arial"/>
                <a:sym typeface="Arial"/>
              </a:endParaRPr>
            </a:p>
          </p:txBody>
        </p:sp>
        <p:sp>
          <p:nvSpPr>
            <p:cNvPr id="1034" name="Google Shape;1034;p29"/>
            <p:cNvSpPr/>
            <p:nvPr/>
          </p:nvSpPr>
          <p:spPr>
            <a:xfrm>
              <a:off x="8564231" y="4352105"/>
              <a:ext cx="1411696" cy="1221283"/>
            </a:xfrm>
            <a:custGeom>
              <a:avLst/>
              <a:gdLst/>
              <a:ahLst/>
              <a:cxnLst/>
              <a:rect l="l" t="t" r="r" b="b"/>
              <a:pathLst>
                <a:path w="1411696" h="1221283" extrusionOk="0">
                  <a:moveTo>
                    <a:pt x="0" y="610642"/>
                  </a:moveTo>
                  <a:lnTo>
                    <a:pt x="348921" y="0"/>
                  </a:lnTo>
                  <a:lnTo>
                    <a:pt x="1062775" y="0"/>
                  </a:lnTo>
                  <a:lnTo>
                    <a:pt x="1411696" y="610642"/>
                  </a:lnTo>
                  <a:lnTo>
                    <a:pt x="1062775" y="1221283"/>
                  </a:lnTo>
                  <a:lnTo>
                    <a:pt x="348921" y="1221283"/>
                  </a:lnTo>
                  <a:lnTo>
                    <a:pt x="0" y="610642"/>
                  </a:lnTo>
                  <a:close/>
                </a:path>
              </a:pathLst>
            </a:custGeom>
            <a:solidFill>
              <a:srgbClr val="4EC7A5"/>
            </a:solidFill>
            <a:ln w="12700" cap="flat" cmpd="sng">
              <a:solidFill>
                <a:schemeClr val="lt1"/>
              </a:solidFill>
              <a:prstDash val="solid"/>
              <a:miter lim="800000"/>
              <a:headEnd type="none" w="sm" len="sm"/>
              <a:tailEnd type="none" w="sm" len="sm"/>
            </a:ln>
          </p:spPr>
          <p:txBody>
            <a:bodyPr spcFirstLastPara="1" wrap="square" lIns="249175" tIns="217625" rIns="249175" bIns="217625"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lt1"/>
                  </a:solidFill>
                  <a:latin typeface="Arial"/>
                  <a:ea typeface="Arial"/>
                  <a:cs typeface="Arial"/>
                  <a:sym typeface="Arial"/>
                </a:rPr>
                <a:t>Dynamic data and environments</a:t>
              </a:r>
              <a:endParaRPr sz="1400" b="0" i="0" u="none" strike="noStrike" cap="none">
                <a:solidFill>
                  <a:schemeClr val="lt1"/>
                </a:solidFill>
                <a:latin typeface="Arial"/>
                <a:ea typeface="Arial"/>
                <a:cs typeface="Arial"/>
                <a:sym typeface="Arial"/>
              </a:endParaRPr>
            </a:p>
          </p:txBody>
        </p:sp>
        <p:sp>
          <p:nvSpPr>
            <p:cNvPr id="1035" name="Google Shape;1035;p29"/>
            <p:cNvSpPr/>
            <p:nvPr/>
          </p:nvSpPr>
          <p:spPr>
            <a:xfrm>
              <a:off x="7269541" y="5104117"/>
              <a:ext cx="1411696" cy="1221283"/>
            </a:xfrm>
            <a:custGeom>
              <a:avLst/>
              <a:gdLst/>
              <a:ahLst/>
              <a:cxnLst/>
              <a:rect l="l" t="t" r="r" b="b"/>
              <a:pathLst>
                <a:path w="1411696" h="1221283" extrusionOk="0">
                  <a:moveTo>
                    <a:pt x="0" y="610642"/>
                  </a:moveTo>
                  <a:lnTo>
                    <a:pt x="348921" y="0"/>
                  </a:lnTo>
                  <a:lnTo>
                    <a:pt x="1062775" y="0"/>
                  </a:lnTo>
                  <a:lnTo>
                    <a:pt x="1411696" y="610642"/>
                  </a:lnTo>
                  <a:lnTo>
                    <a:pt x="1062775" y="1221283"/>
                  </a:lnTo>
                  <a:lnTo>
                    <a:pt x="348921" y="1221283"/>
                  </a:lnTo>
                  <a:lnTo>
                    <a:pt x="0" y="610642"/>
                  </a:lnTo>
                  <a:close/>
                </a:path>
              </a:pathLst>
            </a:custGeom>
            <a:solidFill>
              <a:srgbClr val="49C073"/>
            </a:solidFill>
            <a:ln w="12700" cap="flat" cmpd="sng">
              <a:solidFill>
                <a:schemeClr val="lt1"/>
              </a:solidFill>
              <a:prstDash val="solid"/>
              <a:miter lim="800000"/>
              <a:headEnd type="none" w="sm" len="sm"/>
              <a:tailEnd type="none" w="sm" len="sm"/>
            </a:ln>
          </p:spPr>
          <p:txBody>
            <a:bodyPr spcFirstLastPara="1" wrap="square" lIns="249175" tIns="217625" rIns="249175" bIns="217625"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lt1"/>
                  </a:solidFill>
                  <a:latin typeface="Arial"/>
                  <a:ea typeface="Arial"/>
                  <a:cs typeface="Arial"/>
                  <a:sym typeface="Arial"/>
                </a:rPr>
                <a:t>Natural language processing</a:t>
              </a:r>
              <a:endParaRPr sz="1400" b="0" i="0" u="none" strike="noStrike" cap="none">
                <a:solidFill>
                  <a:schemeClr val="lt1"/>
                </a:solidFill>
                <a:latin typeface="Arial"/>
                <a:ea typeface="Arial"/>
                <a:cs typeface="Arial"/>
                <a:sym typeface="Arial"/>
              </a:endParaRPr>
            </a:p>
          </p:txBody>
        </p:sp>
        <p:sp>
          <p:nvSpPr>
            <p:cNvPr id="1036" name="Google Shape;1036;p29"/>
            <p:cNvSpPr/>
            <p:nvPr/>
          </p:nvSpPr>
          <p:spPr>
            <a:xfrm>
              <a:off x="5968841" y="4352946"/>
              <a:ext cx="1411696" cy="1221283"/>
            </a:xfrm>
            <a:custGeom>
              <a:avLst/>
              <a:gdLst/>
              <a:ahLst/>
              <a:cxnLst/>
              <a:rect l="l" t="t" r="r" b="b"/>
              <a:pathLst>
                <a:path w="1411696" h="1221283" extrusionOk="0">
                  <a:moveTo>
                    <a:pt x="0" y="610642"/>
                  </a:moveTo>
                  <a:lnTo>
                    <a:pt x="348921" y="0"/>
                  </a:lnTo>
                  <a:lnTo>
                    <a:pt x="1062775" y="0"/>
                  </a:lnTo>
                  <a:lnTo>
                    <a:pt x="1411696" y="610642"/>
                  </a:lnTo>
                  <a:lnTo>
                    <a:pt x="1062775" y="1221283"/>
                  </a:lnTo>
                  <a:lnTo>
                    <a:pt x="348921" y="1221283"/>
                  </a:lnTo>
                  <a:lnTo>
                    <a:pt x="0" y="610642"/>
                  </a:lnTo>
                  <a:close/>
                </a:path>
              </a:pathLst>
            </a:custGeom>
            <a:solidFill>
              <a:srgbClr val="49B845"/>
            </a:solidFill>
            <a:ln w="12700" cap="flat" cmpd="sng">
              <a:solidFill>
                <a:schemeClr val="lt1"/>
              </a:solidFill>
              <a:prstDash val="solid"/>
              <a:miter lim="800000"/>
              <a:headEnd type="none" w="sm" len="sm"/>
              <a:tailEnd type="none" w="sm" len="sm"/>
            </a:ln>
          </p:spPr>
          <p:txBody>
            <a:bodyPr spcFirstLastPara="1" wrap="square" lIns="249175" tIns="217625" rIns="249175" bIns="217625"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lt1"/>
                  </a:solidFill>
                  <a:latin typeface="Arial"/>
                  <a:ea typeface="Arial"/>
                  <a:cs typeface="Arial"/>
                  <a:sym typeface="Arial"/>
                </a:rPr>
                <a:t>Exploration Limitations</a:t>
              </a:r>
              <a:endParaRPr sz="1400" b="0" i="0" u="none" strike="noStrike" cap="none">
                <a:solidFill>
                  <a:schemeClr val="lt1"/>
                </a:solidFill>
                <a:latin typeface="Arial"/>
                <a:ea typeface="Arial"/>
                <a:cs typeface="Arial"/>
                <a:sym typeface="Arial"/>
              </a:endParaRPr>
            </a:p>
          </p:txBody>
        </p:sp>
        <p:sp>
          <p:nvSpPr>
            <p:cNvPr id="1037" name="Google Shape;1037;p29"/>
            <p:cNvSpPr/>
            <p:nvPr/>
          </p:nvSpPr>
          <p:spPr>
            <a:xfrm>
              <a:off x="5968841" y="2873709"/>
              <a:ext cx="1411696" cy="1221283"/>
            </a:xfrm>
            <a:custGeom>
              <a:avLst/>
              <a:gdLst/>
              <a:ahLst/>
              <a:cxnLst/>
              <a:rect l="l" t="t" r="r" b="b"/>
              <a:pathLst>
                <a:path w="1411696" h="1221283" extrusionOk="0">
                  <a:moveTo>
                    <a:pt x="0" y="610642"/>
                  </a:moveTo>
                  <a:lnTo>
                    <a:pt x="348921" y="0"/>
                  </a:lnTo>
                  <a:lnTo>
                    <a:pt x="1062775" y="0"/>
                  </a:lnTo>
                  <a:lnTo>
                    <a:pt x="1411696" y="610642"/>
                  </a:lnTo>
                  <a:lnTo>
                    <a:pt x="1062775" y="1221283"/>
                  </a:lnTo>
                  <a:lnTo>
                    <a:pt x="348921" y="1221283"/>
                  </a:lnTo>
                  <a:lnTo>
                    <a:pt x="0" y="610642"/>
                  </a:lnTo>
                  <a:close/>
                </a:path>
              </a:pathLst>
            </a:custGeom>
            <a:solidFill>
              <a:srgbClr val="6FAB46"/>
            </a:solidFill>
            <a:ln w="12700" cap="flat" cmpd="sng">
              <a:solidFill>
                <a:schemeClr val="lt1"/>
              </a:solidFill>
              <a:prstDash val="solid"/>
              <a:miter lim="800000"/>
              <a:headEnd type="none" w="sm" len="sm"/>
              <a:tailEnd type="none" w="sm" len="sm"/>
            </a:ln>
          </p:spPr>
          <p:txBody>
            <a:bodyPr spcFirstLastPara="1" wrap="square" lIns="249175" tIns="217625" rIns="249175" bIns="217625"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lt1"/>
                  </a:solidFill>
                  <a:latin typeface="Arial"/>
                  <a:ea typeface="Arial"/>
                  <a:cs typeface="Arial"/>
                  <a:sym typeface="Arial"/>
                </a:rPr>
                <a:t>Agile Challenges</a:t>
              </a: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Module Topics</a:t>
            </a:r>
            <a:endParaRPr/>
          </a:p>
        </p:txBody>
      </p:sp>
      <p:sp>
        <p:nvSpPr>
          <p:cNvPr id="745" name="Google Shape;745;p3"/>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Let us take a quick look at the topics that we will cover in this module:</a:t>
            </a:r>
            <a:endParaRPr/>
          </a:p>
          <a:p>
            <a:pPr marL="285750" lvl="1" indent="-285750" algn="l" rtl="0">
              <a:lnSpc>
                <a:spcPct val="90000"/>
              </a:lnSpc>
              <a:spcBef>
                <a:spcPts val="1200"/>
              </a:spcBef>
              <a:spcAft>
                <a:spcPts val="0"/>
              </a:spcAft>
              <a:buClr>
                <a:schemeClr val="dk1"/>
              </a:buClr>
              <a:buSzPts val="1800"/>
              <a:buChar char="⭲"/>
            </a:pPr>
            <a:r>
              <a:rPr lang="en-US"/>
              <a:t>Introduction to automation testing</a:t>
            </a:r>
            <a:endParaRPr/>
          </a:p>
          <a:p>
            <a:pPr marL="285750" lvl="1" indent="-285750" algn="l" rtl="0">
              <a:lnSpc>
                <a:spcPct val="90000"/>
              </a:lnSpc>
              <a:spcBef>
                <a:spcPts val="1200"/>
              </a:spcBef>
              <a:spcAft>
                <a:spcPts val="0"/>
              </a:spcAft>
              <a:buClr>
                <a:schemeClr val="dk1"/>
              </a:buClr>
              <a:buSzPts val="1800"/>
              <a:buChar char="⭲"/>
            </a:pPr>
            <a:r>
              <a:rPr lang="en-US"/>
              <a:t>Types - Unit Testing, Integration Testing, System Testing, Acceptance Testing </a:t>
            </a:r>
            <a:endParaRPr/>
          </a:p>
          <a:p>
            <a:pPr marL="285750" lvl="1" indent="-285750" algn="l" rtl="0">
              <a:lnSpc>
                <a:spcPct val="90000"/>
              </a:lnSpc>
              <a:spcBef>
                <a:spcPts val="1200"/>
              </a:spcBef>
              <a:spcAft>
                <a:spcPts val="0"/>
              </a:spcAft>
              <a:buClr>
                <a:schemeClr val="dk1"/>
              </a:buClr>
              <a:buSzPts val="1800"/>
              <a:buChar char="⭲"/>
            </a:pPr>
            <a:r>
              <a:rPr lang="en-US"/>
              <a:t>Why go for automated testing</a:t>
            </a:r>
            <a:endParaRPr/>
          </a:p>
          <a:p>
            <a:pPr marL="285750" lvl="1" indent="-285750" algn="l" rtl="0">
              <a:lnSpc>
                <a:spcPct val="90000"/>
              </a:lnSpc>
              <a:spcBef>
                <a:spcPts val="1200"/>
              </a:spcBef>
              <a:spcAft>
                <a:spcPts val="0"/>
              </a:spcAft>
              <a:buClr>
                <a:schemeClr val="dk1"/>
              </a:buClr>
              <a:buSzPts val="1800"/>
              <a:buChar char="⭲"/>
            </a:pPr>
            <a:r>
              <a:rPr lang="en-US"/>
              <a:t>Difference between  automation over Manual Testing </a:t>
            </a:r>
            <a:endParaRPr/>
          </a:p>
          <a:p>
            <a:pPr marL="285750" lvl="1" indent="-285750" algn="l" rtl="0">
              <a:lnSpc>
                <a:spcPct val="90000"/>
              </a:lnSpc>
              <a:spcBef>
                <a:spcPts val="1200"/>
              </a:spcBef>
              <a:spcAft>
                <a:spcPts val="0"/>
              </a:spcAft>
              <a:buClr>
                <a:schemeClr val="dk1"/>
              </a:buClr>
              <a:buSzPts val="1800"/>
              <a:buChar char="⭲"/>
            </a:pPr>
            <a:r>
              <a:rPr lang="en-US"/>
              <a:t>Scenarios suitable for test automation</a:t>
            </a:r>
            <a:endParaRPr/>
          </a:p>
          <a:p>
            <a:pPr marL="285750" lvl="1" indent="-285750" algn="l" rtl="0">
              <a:lnSpc>
                <a:spcPct val="90000"/>
              </a:lnSpc>
              <a:spcBef>
                <a:spcPts val="1200"/>
              </a:spcBef>
              <a:spcAft>
                <a:spcPts val="0"/>
              </a:spcAft>
              <a:buClr>
                <a:schemeClr val="dk1"/>
              </a:buClr>
              <a:buSzPts val="1800"/>
              <a:buChar char="⭲"/>
            </a:pPr>
            <a:r>
              <a:rPr lang="en-US"/>
              <a:t>Scenarios not suitable for test automation</a:t>
            </a:r>
            <a:endParaRPr/>
          </a:p>
          <a:p>
            <a:pPr marL="285750" lvl="1" indent="-285750" algn="l" rtl="0">
              <a:lnSpc>
                <a:spcPct val="90000"/>
              </a:lnSpc>
              <a:spcBef>
                <a:spcPts val="1200"/>
              </a:spcBef>
              <a:spcAft>
                <a:spcPts val="0"/>
              </a:spcAft>
              <a:buClr>
                <a:schemeClr val="dk1"/>
              </a:buClr>
              <a:buSzPts val="1800"/>
              <a:buChar char="⭲"/>
            </a:pPr>
            <a:r>
              <a:rPr lang="en-US"/>
              <a:t>Criteria for test automation tool selection</a:t>
            </a:r>
            <a:endParaRPr/>
          </a:p>
          <a:p>
            <a:pPr marL="285750" lvl="1" indent="-285750" algn="l" rtl="0">
              <a:lnSpc>
                <a:spcPct val="90000"/>
              </a:lnSpc>
              <a:spcBef>
                <a:spcPts val="1200"/>
              </a:spcBef>
              <a:spcAft>
                <a:spcPts val="0"/>
              </a:spcAft>
              <a:buClr>
                <a:schemeClr val="dk1"/>
              </a:buClr>
              <a:buSzPts val="1800"/>
              <a:buChar char="⭲"/>
            </a:pPr>
            <a:r>
              <a:rPr lang="en-US"/>
              <a:t>Best practices of automated testing</a:t>
            </a:r>
            <a:endParaRPr/>
          </a:p>
          <a:p>
            <a:pPr marL="285750" lvl="1" indent="-285750" algn="l" rtl="0">
              <a:lnSpc>
                <a:spcPct val="90000"/>
              </a:lnSpc>
              <a:spcBef>
                <a:spcPts val="1200"/>
              </a:spcBef>
              <a:spcAft>
                <a:spcPts val="0"/>
              </a:spcAft>
              <a:buClr>
                <a:schemeClr val="dk1"/>
              </a:buClr>
              <a:buSzPts val="1800"/>
              <a:buChar char="⭲"/>
            </a:pPr>
            <a:r>
              <a:rPr lang="en-US"/>
              <a:t>Benefits and limitations of automated testing</a:t>
            </a:r>
            <a:endParaRPr/>
          </a:p>
          <a:p>
            <a:pPr marL="285750" lvl="1" indent="-285750" algn="l" rtl="0">
              <a:lnSpc>
                <a:spcPct val="90000"/>
              </a:lnSpc>
              <a:spcBef>
                <a:spcPts val="1200"/>
              </a:spcBef>
              <a:spcAft>
                <a:spcPts val="0"/>
              </a:spcAft>
              <a:buClr>
                <a:schemeClr val="dk1"/>
              </a:buClr>
              <a:buSzPts val="1800"/>
              <a:buChar char="⭲"/>
            </a:pPr>
            <a:r>
              <a:rPr lang="en-US"/>
              <a:t>Test automation process</a:t>
            </a:r>
            <a:endParaRPr/>
          </a:p>
          <a:p>
            <a:pPr marL="285750" lvl="1" indent="-285750" algn="l" rtl="0">
              <a:lnSpc>
                <a:spcPct val="90000"/>
              </a:lnSpc>
              <a:spcBef>
                <a:spcPts val="1200"/>
              </a:spcBef>
              <a:spcAft>
                <a:spcPts val="0"/>
              </a:spcAft>
              <a:buClr>
                <a:schemeClr val="dk1"/>
              </a:buClr>
              <a:buSzPts val="1800"/>
              <a:buChar char="⭲"/>
            </a:pPr>
            <a:r>
              <a:rPr lang="en-US"/>
              <a:t>Overview of Popular Tools (Selenium, Appium, TestNG) </a:t>
            </a:r>
            <a:endParaRPr/>
          </a:p>
        </p:txBody>
      </p:sp>
      <p:sp>
        <p:nvSpPr>
          <p:cNvPr id="746" name="Google Shape;746;p3"/>
          <p:cNvSpPr txBox="1"/>
          <p:nvPr/>
        </p:nvSpPr>
        <p:spPr>
          <a:xfrm>
            <a:off x="415600" y="6120400"/>
            <a:ext cx="10530400" cy="219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endParaRPr sz="1600" b="0" i="1" u="none" strike="noStrike" cap="none">
              <a:solidFill>
                <a:srgbClr val="000000"/>
              </a:solidFill>
              <a:latin typeface="Arial"/>
              <a:ea typeface="Arial"/>
              <a:cs typeface="Arial"/>
              <a:sym typeface="Arial"/>
            </a:endParaRPr>
          </a:p>
        </p:txBody>
      </p:sp>
      <p:pic>
        <p:nvPicPr>
          <p:cNvPr id="747" name="Google Shape;747;p3"/>
          <p:cNvPicPr preferRelativeResize="0"/>
          <p:nvPr/>
        </p:nvPicPr>
        <p:blipFill rotWithShape="1">
          <a:blip r:embed="rId3">
            <a:alphaModFix/>
          </a:blip>
          <a:srcRect/>
          <a:stretch/>
        </p:blipFill>
        <p:spPr>
          <a:xfrm>
            <a:off x="7647750" y="2653748"/>
            <a:ext cx="3712675" cy="357100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30"/>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1.6.3 Limitations of Test Automation: Testing Visual Elements</a:t>
            </a:r>
            <a:endParaRPr/>
          </a:p>
        </p:txBody>
      </p:sp>
      <p:sp>
        <p:nvSpPr>
          <p:cNvPr id="1043" name="Google Shape;1043;p30"/>
          <p:cNvSpPr txBox="1">
            <a:spLocks noGrp="1"/>
          </p:cNvSpPr>
          <p:nvPr>
            <p:ph type="body" idx="1"/>
          </p:nvPr>
        </p:nvSpPr>
        <p:spPr>
          <a:xfrm>
            <a:off x="514350" y="1304995"/>
            <a:ext cx="8741410" cy="484082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Aspects that are difficult in testing visual elements include:</a:t>
            </a:r>
            <a:endParaRPr/>
          </a:p>
          <a:p>
            <a:pPr marL="285750" lvl="1" indent="-285750" algn="l" rtl="0">
              <a:lnSpc>
                <a:spcPct val="90000"/>
              </a:lnSpc>
              <a:spcBef>
                <a:spcPts val="1200"/>
              </a:spcBef>
              <a:spcAft>
                <a:spcPts val="0"/>
              </a:spcAft>
              <a:buClr>
                <a:schemeClr val="dk1"/>
              </a:buClr>
              <a:buSzPts val="1800"/>
              <a:buChar char="⭲"/>
            </a:pPr>
            <a:r>
              <a:rPr lang="en-US"/>
              <a:t>Image and video validation</a:t>
            </a:r>
            <a:endParaRPr/>
          </a:p>
          <a:p>
            <a:pPr marL="285750" lvl="1" indent="-285750" algn="l" rtl="0">
              <a:lnSpc>
                <a:spcPct val="90000"/>
              </a:lnSpc>
              <a:spcBef>
                <a:spcPts val="1200"/>
              </a:spcBef>
              <a:spcAft>
                <a:spcPts val="0"/>
              </a:spcAft>
              <a:buClr>
                <a:schemeClr val="dk1"/>
              </a:buClr>
              <a:buSzPts val="1800"/>
              <a:buChar char="⭲"/>
            </a:pPr>
            <a:r>
              <a:rPr lang="en-US"/>
              <a:t>Styling, such as animations or complex CSS rules</a:t>
            </a:r>
            <a:endParaRPr/>
          </a:p>
          <a:p>
            <a:pPr marL="285750" lvl="1" indent="-285750" algn="l" rtl="0">
              <a:lnSpc>
                <a:spcPct val="90000"/>
              </a:lnSpc>
              <a:spcBef>
                <a:spcPts val="1200"/>
              </a:spcBef>
              <a:spcAft>
                <a:spcPts val="0"/>
              </a:spcAft>
              <a:buClr>
                <a:schemeClr val="dk1"/>
              </a:buClr>
              <a:buSzPts val="1800"/>
              <a:buChar char="⭲"/>
            </a:pPr>
            <a:r>
              <a:rPr lang="en-US"/>
              <a:t>Changes in the browser version or updates in rendering engines </a:t>
            </a:r>
            <a:endParaRPr/>
          </a:p>
          <a:p>
            <a:pPr marL="285750" lvl="1" indent="-285750" algn="l" rtl="0">
              <a:lnSpc>
                <a:spcPct val="90000"/>
              </a:lnSpc>
              <a:spcBef>
                <a:spcPts val="1200"/>
              </a:spcBef>
              <a:spcAft>
                <a:spcPts val="0"/>
              </a:spcAft>
              <a:buClr>
                <a:schemeClr val="dk1"/>
              </a:buClr>
              <a:buSzPts val="1800"/>
              <a:buChar char="⭲"/>
            </a:pPr>
            <a:r>
              <a:rPr lang="en-US"/>
              <a:t>Applications that support multiple languages and locales</a:t>
            </a:r>
            <a:endParaRPr/>
          </a:p>
          <a:p>
            <a:pPr marL="285750" lvl="1" indent="-285750" algn="l" rtl="0">
              <a:lnSpc>
                <a:spcPct val="90000"/>
              </a:lnSpc>
              <a:spcBef>
                <a:spcPts val="1200"/>
              </a:spcBef>
              <a:spcAft>
                <a:spcPts val="0"/>
              </a:spcAft>
              <a:buClr>
                <a:schemeClr val="dk1"/>
              </a:buClr>
              <a:buSzPts val="1800"/>
              <a:buChar char="⭲"/>
            </a:pPr>
            <a:r>
              <a:rPr lang="en-US"/>
              <a:t>Adapt to responsive design changes.</a:t>
            </a:r>
            <a:endParaRPr/>
          </a:p>
          <a:p>
            <a:pPr marL="285750" lvl="1" indent="-285750" algn="l" rtl="0">
              <a:lnSpc>
                <a:spcPct val="90000"/>
              </a:lnSpc>
              <a:spcBef>
                <a:spcPts val="1200"/>
              </a:spcBef>
              <a:spcAft>
                <a:spcPts val="0"/>
              </a:spcAft>
              <a:buClr>
                <a:schemeClr val="dk1"/>
              </a:buClr>
              <a:buSzPts val="1800"/>
              <a:buChar char="⭲"/>
            </a:pPr>
            <a:r>
              <a:rPr lang="en-US"/>
              <a:t>Dynamic content that changes the layout and </a:t>
            </a:r>
            <a:br>
              <a:rPr lang="en-US"/>
            </a:br>
            <a:r>
              <a:rPr lang="en-US"/>
              <a:t>appearance of the user interface</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p:txBody>
      </p:sp>
      <p:sp>
        <p:nvSpPr>
          <p:cNvPr id="1044" name="Google Shape;1044;p30"/>
          <p:cNvSpPr txBox="1"/>
          <p:nvPr/>
        </p:nvSpPr>
        <p:spPr>
          <a:xfrm>
            <a:off x="372100" y="1112633"/>
            <a:ext cx="43600" cy="29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endParaRPr sz="2400" b="0" i="0" u="none" strike="noStrike" cap="none">
              <a:solidFill>
                <a:schemeClr val="dk2"/>
              </a:solidFill>
              <a:latin typeface="Arial"/>
              <a:ea typeface="Arial"/>
              <a:cs typeface="Arial"/>
              <a:sym typeface="Arial"/>
            </a:endParaRPr>
          </a:p>
        </p:txBody>
      </p:sp>
      <p:pic>
        <p:nvPicPr>
          <p:cNvPr id="1045" name="Google Shape;1045;p30"/>
          <p:cNvPicPr preferRelativeResize="0"/>
          <p:nvPr/>
        </p:nvPicPr>
        <p:blipFill rotWithShape="1">
          <a:blip r:embed="rId3">
            <a:alphaModFix/>
          </a:blip>
          <a:srcRect/>
          <a:stretch/>
        </p:blipFill>
        <p:spPr>
          <a:xfrm>
            <a:off x="6493396" y="3110185"/>
            <a:ext cx="5267001" cy="335172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31"/>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1.6.4 Limitations of Test Automation: Test Data Dependency</a:t>
            </a:r>
            <a:endParaRPr/>
          </a:p>
        </p:txBody>
      </p:sp>
      <p:sp>
        <p:nvSpPr>
          <p:cNvPr id="1051" name="Google Shape;1051;p31"/>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Datasets used in automation testing can create dependencies that can lead to several challenges, as below:</a:t>
            </a:r>
            <a:endParaRPr/>
          </a:p>
          <a:p>
            <a:pPr marL="285750" lvl="1" indent="-285750" algn="l" rtl="0">
              <a:lnSpc>
                <a:spcPct val="90000"/>
              </a:lnSpc>
              <a:spcBef>
                <a:spcPts val="1200"/>
              </a:spcBef>
              <a:spcAft>
                <a:spcPts val="0"/>
              </a:spcAft>
              <a:buClr>
                <a:schemeClr val="dk1"/>
              </a:buClr>
              <a:buSzPts val="1800"/>
              <a:buChar char="⭲"/>
            </a:pPr>
            <a:r>
              <a:rPr lang="en-US"/>
              <a:t>Availability and consistency</a:t>
            </a:r>
            <a:endParaRPr/>
          </a:p>
          <a:p>
            <a:pPr marL="285750" lvl="1" indent="-285750" algn="l" rtl="0">
              <a:lnSpc>
                <a:spcPct val="90000"/>
              </a:lnSpc>
              <a:spcBef>
                <a:spcPts val="1200"/>
              </a:spcBef>
              <a:spcAft>
                <a:spcPts val="0"/>
              </a:spcAft>
              <a:buClr>
                <a:schemeClr val="dk1"/>
              </a:buClr>
              <a:buSzPts val="1800"/>
              <a:buChar char="⭲"/>
            </a:pPr>
            <a:r>
              <a:rPr lang="en-US"/>
              <a:t>Data Changes Issues</a:t>
            </a:r>
            <a:endParaRPr/>
          </a:p>
          <a:p>
            <a:pPr marL="285750" lvl="1" indent="-285750" algn="l" rtl="0">
              <a:lnSpc>
                <a:spcPct val="90000"/>
              </a:lnSpc>
              <a:spcBef>
                <a:spcPts val="1200"/>
              </a:spcBef>
              <a:spcAft>
                <a:spcPts val="0"/>
              </a:spcAft>
              <a:buClr>
                <a:schemeClr val="dk1"/>
              </a:buClr>
              <a:buSzPts val="1800"/>
              <a:buChar char="⭲"/>
            </a:pPr>
            <a:r>
              <a:rPr lang="en-US"/>
              <a:t>Test Data Setup and Teardown Complexity</a:t>
            </a:r>
            <a:endParaRPr/>
          </a:p>
          <a:p>
            <a:pPr marL="285750" lvl="1" indent="-285750" algn="l" rtl="0">
              <a:lnSpc>
                <a:spcPct val="90000"/>
              </a:lnSpc>
              <a:spcBef>
                <a:spcPts val="1200"/>
              </a:spcBef>
              <a:spcAft>
                <a:spcPts val="0"/>
              </a:spcAft>
              <a:buClr>
                <a:schemeClr val="dk1"/>
              </a:buClr>
              <a:buSzPts val="1800"/>
              <a:buChar char="⭲"/>
            </a:pPr>
            <a:r>
              <a:rPr lang="en-US"/>
              <a:t>Data Dependency for Verification</a:t>
            </a:r>
            <a:endParaRPr/>
          </a:p>
          <a:p>
            <a:pPr marL="285750" lvl="1" indent="-285750" algn="l" rtl="0">
              <a:lnSpc>
                <a:spcPct val="90000"/>
              </a:lnSpc>
              <a:spcBef>
                <a:spcPts val="1200"/>
              </a:spcBef>
              <a:spcAft>
                <a:spcPts val="0"/>
              </a:spcAft>
              <a:buClr>
                <a:schemeClr val="dk1"/>
              </a:buClr>
              <a:buSzPts val="1800"/>
              <a:buChar char="⭲"/>
            </a:pPr>
            <a:r>
              <a:rPr lang="en-US"/>
              <a:t>Data security and privacy challenges</a:t>
            </a:r>
            <a:endParaRPr/>
          </a:p>
          <a:p>
            <a:pPr marL="285750" lvl="1" indent="-285750" algn="l" rtl="0">
              <a:lnSpc>
                <a:spcPct val="90000"/>
              </a:lnSpc>
              <a:spcBef>
                <a:spcPts val="1200"/>
              </a:spcBef>
              <a:spcAft>
                <a:spcPts val="0"/>
              </a:spcAft>
              <a:buClr>
                <a:schemeClr val="dk1"/>
              </a:buClr>
              <a:buSzPts val="1800"/>
              <a:buChar char="⭲"/>
            </a:pPr>
            <a:r>
              <a:rPr lang="en-US"/>
              <a:t>Test Dataset for Parallel Execution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32"/>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1.6.5 Limitations of Test Automation: False Positives and Negatives</a:t>
            </a:r>
            <a:endParaRPr/>
          </a:p>
        </p:txBody>
      </p:sp>
      <p:sp>
        <p:nvSpPr>
          <p:cNvPr id="1057" name="Google Shape;1057;p32"/>
          <p:cNvSpPr txBox="1">
            <a:spLocks noGrp="1"/>
          </p:cNvSpPr>
          <p:nvPr>
            <p:ph type="body" idx="1"/>
          </p:nvPr>
        </p:nvSpPr>
        <p:spPr>
          <a:xfrm>
            <a:off x="514350" y="1305000"/>
            <a:ext cx="10651800" cy="4840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Automated tests sometimes produce false positives or false negatives due to insufficient test coverage.</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a:p>
            <a:pPr marL="285750" lvl="1" indent="-285750" algn="l" rtl="0">
              <a:lnSpc>
                <a:spcPct val="90000"/>
              </a:lnSpc>
              <a:spcBef>
                <a:spcPts val="1200"/>
              </a:spcBef>
              <a:spcAft>
                <a:spcPts val="0"/>
              </a:spcAft>
              <a:buClr>
                <a:schemeClr val="dk1"/>
              </a:buClr>
              <a:buSzPts val="1800"/>
              <a:buChar char="⭲"/>
            </a:pPr>
            <a:r>
              <a:rPr lang="en-US"/>
              <a:t>issue that doesn't exist</a:t>
            </a:r>
            <a:endParaRPr/>
          </a:p>
          <a:p>
            <a:pPr marL="285750" lvl="1" indent="-285750" algn="l" rtl="0">
              <a:lnSpc>
                <a:spcPct val="90000"/>
              </a:lnSpc>
              <a:spcBef>
                <a:spcPts val="1200"/>
              </a:spcBef>
              <a:spcAft>
                <a:spcPts val="0"/>
              </a:spcAft>
              <a:buClr>
                <a:schemeClr val="dk1"/>
              </a:buClr>
              <a:buSzPts val="1800"/>
              <a:buChar char="⭲"/>
            </a:pPr>
            <a:r>
              <a:rPr lang="en-US"/>
              <a:t>waste  time and effort</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p:txBody>
      </p:sp>
      <p:sp>
        <p:nvSpPr>
          <p:cNvPr id="1058" name="Google Shape;1058;p32"/>
          <p:cNvSpPr txBox="1">
            <a:spLocks noGrp="1"/>
          </p:cNvSpPr>
          <p:nvPr>
            <p:ph type="body" idx="1"/>
          </p:nvPr>
        </p:nvSpPr>
        <p:spPr>
          <a:xfrm>
            <a:off x="6478905" y="2511195"/>
            <a:ext cx="5460900" cy="2089200"/>
          </a:xfrm>
          <a:prstGeom prst="rect">
            <a:avLst/>
          </a:prstGeom>
          <a:noFill/>
          <a:ln>
            <a:noFill/>
          </a:ln>
        </p:spPr>
        <p:txBody>
          <a:bodyPr spcFirstLastPara="1" wrap="square" lIns="121900" tIns="121900" rIns="121900" bIns="121900" anchor="t" anchorCtr="0">
            <a:noAutofit/>
          </a:bodyPr>
          <a:lstStyle/>
          <a:p>
            <a:pPr marL="263525" marR="0" lvl="0" indent="-263525" algn="l" rtl="0">
              <a:lnSpc>
                <a:spcPct val="90000"/>
              </a:lnSpc>
              <a:spcBef>
                <a:spcPts val="1600"/>
              </a:spcBef>
              <a:spcAft>
                <a:spcPts val="0"/>
              </a:spcAft>
              <a:buClr>
                <a:schemeClr val="dk1"/>
              </a:buClr>
              <a:buSzPts val="1600"/>
              <a:buFont typeface="Noto Sans Symbols"/>
              <a:buChar char="⭲"/>
            </a:pPr>
            <a:r>
              <a:rPr lang="en-US" sz="1800" b="0" i="0" u="none" strike="noStrike" cap="none">
                <a:solidFill>
                  <a:schemeClr val="dk1"/>
                </a:solidFill>
                <a:latin typeface="Arial"/>
                <a:ea typeface="Arial"/>
                <a:cs typeface="Arial"/>
                <a:sym typeface="Arial"/>
              </a:rPr>
              <a:t>missing actual issues</a:t>
            </a:r>
            <a:endParaRPr sz="1800" b="0" i="0" u="none" strike="noStrike" cap="none">
              <a:solidFill>
                <a:schemeClr val="dk1"/>
              </a:solidFill>
              <a:latin typeface="Arial"/>
              <a:ea typeface="Arial"/>
              <a:cs typeface="Arial"/>
              <a:sym typeface="Arial"/>
            </a:endParaRPr>
          </a:p>
          <a:p>
            <a:pPr marL="263525" marR="0" lvl="0" indent="-263525" algn="l" rtl="0">
              <a:lnSpc>
                <a:spcPct val="90000"/>
              </a:lnSpc>
              <a:spcBef>
                <a:spcPts val="1000"/>
              </a:spcBef>
              <a:spcAft>
                <a:spcPts val="0"/>
              </a:spcAft>
              <a:buClr>
                <a:schemeClr val="dk1"/>
              </a:buClr>
              <a:buSzPts val="1600"/>
              <a:buFont typeface="Noto Sans Symbols"/>
              <a:buChar char="⭲"/>
            </a:pPr>
            <a:r>
              <a:rPr lang="en-US" sz="1800" b="0" i="0" u="none" strike="noStrike" cap="none">
                <a:solidFill>
                  <a:schemeClr val="dk1"/>
                </a:solidFill>
                <a:latin typeface="Arial"/>
                <a:ea typeface="Arial"/>
                <a:cs typeface="Arial"/>
                <a:sym typeface="Arial"/>
              </a:rPr>
              <a:t>fails to catch the real issue present in the application.</a:t>
            </a:r>
            <a:endParaRPr sz="1800" b="0" i="0" u="none" strike="noStrike" cap="none">
              <a:solidFill>
                <a:schemeClr val="dk1"/>
              </a:solidFill>
              <a:latin typeface="Arial"/>
              <a:ea typeface="Arial"/>
              <a:cs typeface="Arial"/>
              <a:sym typeface="Arial"/>
            </a:endParaRPr>
          </a:p>
          <a:p>
            <a:pPr marL="263525" marR="0" lvl="0" indent="-263525" algn="l" rtl="0">
              <a:lnSpc>
                <a:spcPct val="90000"/>
              </a:lnSpc>
              <a:spcBef>
                <a:spcPts val="1000"/>
              </a:spcBef>
              <a:spcAft>
                <a:spcPts val="0"/>
              </a:spcAft>
              <a:buClr>
                <a:schemeClr val="dk1"/>
              </a:buClr>
              <a:buSzPts val="1600"/>
              <a:buFont typeface="Noto Sans Symbols"/>
              <a:buChar char="⭲"/>
            </a:pPr>
            <a:r>
              <a:rPr lang="en-US" sz="1800" b="0" i="0" u="none" strike="noStrike" cap="none">
                <a:solidFill>
                  <a:schemeClr val="dk1"/>
                </a:solidFill>
                <a:latin typeface="Arial"/>
                <a:ea typeface="Arial"/>
                <a:cs typeface="Arial"/>
                <a:sym typeface="Arial"/>
              </a:rPr>
              <a:t>very serious and can create problems in production.</a:t>
            </a:r>
            <a:endParaRPr sz="1800" b="0" i="0" u="none" strike="noStrike" cap="none">
              <a:solidFill>
                <a:schemeClr val="dk1"/>
              </a:solidFill>
              <a:latin typeface="Arial"/>
              <a:ea typeface="Arial"/>
              <a:cs typeface="Arial"/>
              <a:sym typeface="Arial"/>
            </a:endParaRPr>
          </a:p>
        </p:txBody>
      </p:sp>
      <p:sp>
        <p:nvSpPr>
          <p:cNvPr id="1059" name="Google Shape;1059;p32"/>
          <p:cNvSpPr txBox="1"/>
          <p:nvPr/>
        </p:nvSpPr>
        <p:spPr>
          <a:xfrm>
            <a:off x="804700" y="2294070"/>
            <a:ext cx="11217600" cy="84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1600"/>
              </a:spcBef>
              <a:spcAft>
                <a:spcPts val="0"/>
              </a:spcAft>
              <a:buNone/>
            </a:pPr>
            <a:endParaRPr sz="2400" b="0" i="0" u="none" strike="noStrike" cap="none">
              <a:solidFill>
                <a:schemeClr val="dk2"/>
              </a:solidFill>
              <a:latin typeface="Arial"/>
              <a:ea typeface="Arial"/>
              <a:cs typeface="Arial"/>
              <a:sym typeface="Arial"/>
            </a:endParaRPr>
          </a:p>
        </p:txBody>
      </p:sp>
      <p:cxnSp>
        <p:nvCxnSpPr>
          <p:cNvPr id="1060" name="Google Shape;1060;p32"/>
          <p:cNvCxnSpPr/>
          <p:nvPr/>
        </p:nvCxnSpPr>
        <p:spPr>
          <a:xfrm>
            <a:off x="590957" y="2511193"/>
            <a:ext cx="3329600" cy="0"/>
          </a:xfrm>
          <a:prstGeom prst="straightConnector1">
            <a:avLst/>
          </a:prstGeom>
          <a:noFill/>
          <a:ln w="28575" cap="flat" cmpd="sng">
            <a:solidFill>
              <a:srgbClr val="1CC083"/>
            </a:solidFill>
            <a:prstDash val="solid"/>
            <a:round/>
            <a:headEnd type="none" w="sm" len="sm"/>
            <a:tailEnd type="none" w="sm" len="sm"/>
          </a:ln>
        </p:spPr>
      </p:cxnSp>
      <p:sp>
        <p:nvSpPr>
          <p:cNvPr id="1061" name="Google Shape;1061;p32"/>
          <p:cNvSpPr txBox="1"/>
          <p:nvPr/>
        </p:nvSpPr>
        <p:spPr>
          <a:xfrm>
            <a:off x="585825" y="1982520"/>
            <a:ext cx="4000000" cy="600124"/>
          </a:xfrm>
          <a:prstGeom prst="rect">
            <a:avLst/>
          </a:prstGeom>
          <a:no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None/>
            </a:pPr>
            <a:r>
              <a:rPr lang="en-US" sz="2000" b="1" i="0" u="none" strike="noStrike" cap="none">
                <a:solidFill>
                  <a:schemeClr val="dk1"/>
                </a:solidFill>
                <a:latin typeface="Arial"/>
                <a:ea typeface="Arial"/>
                <a:cs typeface="Arial"/>
                <a:sym typeface="Arial"/>
              </a:rPr>
              <a:t>False positive </a:t>
            </a:r>
            <a:endParaRPr sz="2000" b="1" i="0" u="none" strike="noStrike" cap="none">
              <a:solidFill>
                <a:schemeClr val="dk1"/>
              </a:solidFill>
              <a:latin typeface="Arial"/>
              <a:ea typeface="Arial"/>
              <a:cs typeface="Arial"/>
              <a:sym typeface="Arial"/>
            </a:endParaRPr>
          </a:p>
        </p:txBody>
      </p:sp>
      <p:cxnSp>
        <p:nvCxnSpPr>
          <p:cNvPr id="1062" name="Google Shape;1062;p32"/>
          <p:cNvCxnSpPr/>
          <p:nvPr/>
        </p:nvCxnSpPr>
        <p:spPr>
          <a:xfrm>
            <a:off x="6590437" y="2582644"/>
            <a:ext cx="3329600" cy="0"/>
          </a:xfrm>
          <a:prstGeom prst="straightConnector1">
            <a:avLst/>
          </a:prstGeom>
          <a:noFill/>
          <a:ln w="28575" cap="flat" cmpd="sng">
            <a:solidFill>
              <a:srgbClr val="1CC083"/>
            </a:solidFill>
            <a:prstDash val="solid"/>
            <a:round/>
            <a:headEnd type="none" w="sm" len="sm"/>
            <a:tailEnd type="none" w="sm" len="sm"/>
          </a:ln>
        </p:spPr>
      </p:cxnSp>
      <p:sp>
        <p:nvSpPr>
          <p:cNvPr id="1063" name="Google Shape;1063;p32"/>
          <p:cNvSpPr txBox="1"/>
          <p:nvPr/>
        </p:nvSpPr>
        <p:spPr>
          <a:xfrm>
            <a:off x="6402705" y="2028969"/>
            <a:ext cx="3999900" cy="554100"/>
          </a:xfrm>
          <a:prstGeom prst="rect">
            <a:avLst/>
          </a:prstGeom>
          <a:no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None/>
            </a:pPr>
            <a:r>
              <a:rPr lang="en-US" sz="2000" b="1" i="0" u="none" strike="noStrike" cap="none">
                <a:solidFill>
                  <a:schemeClr val="dk1"/>
                </a:solidFill>
                <a:latin typeface="Arial"/>
                <a:ea typeface="Arial"/>
                <a:cs typeface="Arial"/>
                <a:sym typeface="Arial"/>
              </a:rPr>
              <a:t>False Negative </a:t>
            </a:r>
            <a:endParaRPr sz="2000" b="1" i="0" u="none" strike="noStrike" cap="none">
              <a:solidFill>
                <a:schemeClr val="dk1"/>
              </a:solidFill>
              <a:latin typeface="Arial"/>
              <a:ea typeface="Arial"/>
              <a:cs typeface="Arial"/>
              <a:sym typeface="Arial"/>
            </a:endParaRPr>
          </a:p>
        </p:txBody>
      </p:sp>
      <p:pic>
        <p:nvPicPr>
          <p:cNvPr id="1064" name="Google Shape;1064;p32"/>
          <p:cNvPicPr preferRelativeResize="0"/>
          <p:nvPr/>
        </p:nvPicPr>
        <p:blipFill rotWithShape="1">
          <a:blip r:embed="rId3">
            <a:alphaModFix/>
          </a:blip>
          <a:srcRect/>
          <a:stretch/>
        </p:blipFill>
        <p:spPr>
          <a:xfrm>
            <a:off x="1993650" y="4145575"/>
            <a:ext cx="6871926" cy="2378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33"/>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1.7.0 Mitigation Strategies</a:t>
            </a:r>
            <a:endParaRPr/>
          </a:p>
        </p:txBody>
      </p:sp>
      <p:sp>
        <p:nvSpPr>
          <p:cNvPr id="1070" name="Google Shape;1070;p33"/>
          <p:cNvSpPr txBox="1">
            <a:spLocks noGrp="1"/>
          </p:cNvSpPr>
          <p:nvPr>
            <p:ph type="body" idx="1"/>
          </p:nvPr>
        </p:nvSpPr>
        <p:spPr>
          <a:xfrm>
            <a:off x="514350" y="1324873"/>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By understanding the mitigation strategies, one can address false positives and false negatives and improve the accuracy of the tests, making sure that the issues are caught and reported. </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r>
              <a:rPr lang="en-US"/>
              <a:t>Some of the mitigation strategies are:</a:t>
            </a:r>
            <a:endParaRPr/>
          </a:p>
          <a:p>
            <a:pPr marL="285750" lvl="1" indent="-285750" algn="l" rtl="0">
              <a:lnSpc>
                <a:spcPct val="90000"/>
              </a:lnSpc>
              <a:spcBef>
                <a:spcPts val="1200"/>
              </a:spcBef>
              <a:spcAft>
                <a:spcPts val="0"/>
              </a:spcAft>
              <a:buClr>
                <a:schemeClr val="dk1"/>
              </a:buClr>
              <a:buSzPts val="1800"/>
              <a:buChar char="⭲"/>
            </a:pPr>
            <a:r>
              <a:rPr lang="en-US"/>
              <a:t>Review and debug scripts</a:t>
            </a:r>
            <a:endParaRPr/>
          </a:p>
          <a:p>
            <a:pPr marL="285750" lvl="1" indent="-285750" algn="l" rtl="0">
              <a:lnSpc>
                <a:spcPct val="90000"/>
              </a:lnSpc>
              <a:spcBef>
                <a:spcPts val="1200"/>
              </a:spcBef>
              <a:spcAft>
                <a:spcPts val="0"/>
              </a:spcAft>
              <a:buClr>
                <a:schemeClr val="dk1"/>
              </a:buClr>
              <a:buSzPts val="1800"/>
              <a:buChar char="⭲"/>
            </a:pPr>
            <a:r>
              <a:rPr lang="en-US"/>
              <a:t>Diversify test data</a:t>
            </a:r>
            <a:endParaRPr/>
          </a:p>
          <a:p>
            <a:pPr marL="285750" lvl="1" indent="-285750" algn="l" rtl="0">
              <a:lnSpc>
                <a:spcPct val="90000"/>
              </a:lnSpc>
              <a:spcBef>
                <a:spcPts val="1200"/>
              </a:spcBef>
              <a:spcAft>
                <a:spcPts val="0"/>
              </a:spcAft>
              <a:buClr>
                <a:schemeClr val="dk1"/>
              </a:buClr>
              <a:buSzPts val="1800"/>
              <a:buChar char="⭲"/>
            </a:pPr>
            <a:r>
              <a:rPr lang="en-US"/>
              <a:t>Improve test environment stability</a:t>
            </a:r>
            <a:endParaRPr/>
          </a:p>
          <a:p>
            <a:pPr marL="285750" lvl="1" indent="-285750" algn="l" rtl="0">
              <a:lnSpc>
                <a:spcPct val="90000"/>
              </a:lnSpc>
              <a:spcBef>
                <a:spcPts val="1200"/>
              </a:spcBef>
              <a:spcAft>
                <a:spcPts val="0"/>
              </a:spcAft>
              <a:buClr>
                <a:schemeClr val="dk1"/>
              </a:buClr>
              <a:buSzPts val="1800"/>
              <a:buChar char="⭲"/>
            </a:pPr>
            <a:r>
              <a:rPr lang="en-US"/>
              <a:t>Widen test coverage</a:t>
            </a:r>
            <a:endParaRPr/>
          </a:p>
          <a:p>
            <a:pPr marL="285750" lvl="1" indent="-285750" algn="l" rtl="0">
              <a:lnSpc>
                <a:spcPct val="90000"/>
              </a:lnSpc>
              <a:spcBef>
                <a:spcPts val="1200"/>
              </a:spcBef>
              <a:spcAft>
                <a:spcPts val="0"/>
              </a:spcAft>
              <a:buClr>
                <a:schemeClr val="dk1"/>
              </a:buClr>
              <a:buSzPts val="1800"/>
              <a:buChar char="⭲"/>
            </a:pPr>
            <a:r>
              <a:rPr lang="en-US"/>
              <a:t>Regular maintenance</a:t>
            </a:r>
            <a:endParaRPr/>
          </a:p>
          <a:p>
            <a:pPr marL="285750" lvl="1" indent="-285750" algn="l" rtl="0">
              <a:lnSpc>
                <a:spcPct val="90000"/>
              </a:lnSpc>
              <a:spcBef>
                <a:spcPts val="1200"/>
              </a:spcBef>
              <a:spcAft>
                <a:spcPts val="0"/>
              </a:spcAft>
              <a:buClr>
                <a:schemeClr val="dk1"/>
              </a:buClr>
              <a:buSzPts val="1800"/>
              <a:buChar char="⭲"/>
            </a:pPr>
            <a:r>
              <a:rPr lang="en-US"/>
              <a:t>Combine automated and manual Testing</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p:txBody>
      </p:sp>
      <p:pic>
        <p:nvPicPr>
          <p:cNvPr id="1071" name="Google Shape;1071;p33"/>
          <p:cNvPicPr preferRelativeResize="0"/>
          <p:nvPr/>
        </p:nvPicPr>
        <p:blipFill rotWithShape="1">
          <a:blip r:embed="rId3">
            <a:alphaModFix/>
          </a:blip>
          <a:srcRect/>
          <a:stretch/>
        </p:blipFill>
        <p:spPr>
          <a:xfrm>
            <a:off x="6771980" y="2384385"/>
            <a:ext cx="4569241" cy="304463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34"/>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What did you grasp?</a:t>
            </a:r>
            <a:endParaRPr/>
          </a:p>
        </p:txBody>
      </p:sp>
      <p:sp>
        <p:nvSpPr>
          <p:cNvPr id="1077" name="Google Shape;1077;p34"/>
          <p:cNvSpPr txBox="1">
            <a:spLocks noGrp="1"/>
          </p:cNvSpPr>
          <p:nvPr>
            <p:ph type="body" idx="1"/>
          </p:nvPr>
        </p:nvSpPr>
        <p:spPr>
          <a:xfrm>
            <a:off x="4809152" y="1852369"/>
            <a:ext cx="6690513" cy="3749409"/>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1800"/>
              <a:buFont typeface="Calibri"/>
              <a:buAutoNum type="arabicPeriod"/>
            </a:pPr>
            <a:r>
              <a:rPr lang="en-US"/>
              <a:t>How does using a diverse and real-world dataset contribute to the mitigation of false positives or negatives?</a:t>
            </a:r>
            <a:endParaRPr/>
          </a:p>
          <a:p>
            <a:pPr marL="342900" lvl="0" indent="-228600" algn="l" rtl="0">
              <a:lnSpc>
                <a:spcPct val="90000"/>
              </a:lnSpc>
              <a:spcBef>
                <a:spcPts val="1000"/>
              </a:spcBef>
              <a:spcAft>
                <a:spcPts val="0"/>
              </a:spcAft>
              <a:buClr>
                <a:schemeClr val="dk1"/>
              </a:buClr>
              <a:buSzPts val="1800"/>
              <a:buFont typeface="Calibri"/>
              <a:buNone/>
            </a:pPr>
            <a:endParaRPr/>
          </a:p>
          <a:p>
            <a:pPr marL="800100" lvl="1" indent="-441325" algn="l" rtl="0">
              <a:lnSpc>
                <a:spcPct val="90000"/>
              </a:lnSpc>
              <a:spcBef>
                <a:spcPts val="500"/>
              </a:spcBef>
              <a:spcAft>
                <a:spcPts val="0"/>
              </a:spcAft>
              <a:buClr>
                <a:schemeClr val="dk1"/>
              </a:buClr>
              <a:buSzPts val="1800"/>
              <a:buFont typeface="Calibri"/>
              <a:buAutoNum type="alphaUcPeriod"/>
            </a:pPr>
            <a:r>
              <a:rPr lang="en-US" b="1"/>
              <a:t>It increases the chances of false negatives</a:t>
            </a:r>
            <a:endParaRPr/>
          </a:p>
          <a:p>
            <a:pPr marL="800100" lvl="1" indent="-441325" algn="l" rtl="0">
              <a:lnSpc>
                <a:spcPct val="90000"/>
              </a:lnSpc>
              <a:spcBef>
                <a:spcPts val="500"/>
              </a:spcBef>
              <a:spcAft>
                <a:spcPts val="0"/>
              </a:spcAft>
              <a:buClr>
                <a:schemeClr val="dk1"/>
              </a:buClr>
              <a:buSzPts val="1800"/>
              <a:buFont typeface="Calibri"/>
              <a:buAutoNum type="alphaUcPeriod"/>
            </a:pPr>
            <a:r>
              <a:rPr lang="en-US" b="1"/>
              <a:t>It decreases the chances of false negatives</a:t>
            </a:r>
            <a:endParaRPr/>
          </a:p>
          <a:p>
            <a:pPr marL="800100" lvl="1" indent="-441325" algn="l" rtl="0">
              <a:lnSpc>
                <a:spcPct val="90000"/>
              </a:lnSpc>
              <a:spcBef>
                <a:spcPts val="500"/>
              </a:spcBef>
              <a:spcAft>
                <a:spcPts val="0"/>
              </a:spcAft>
              <a:buClr>
                <a:schemeClr val="dk1"/>
              </a:buClr>
              <a:buSzPts val="1800"/>
              <a:buFont typeface="Calibri"/>
              <a:buAutoNum type="alphaUcPeriod"/>
            </a:pPr>
            <a:r>
              <a:rPr lang="en-US" b="1"/>
              <a:t>It has no impact on false positives or negatives</a:t>
            </a:r>
            <a:endParaRPr/>
          </a:p>
          <a:p>
            <a:pPr marL="800100" lvl="1" indent="-441325" algn="l" rtl="0">
              <a:lnSpc>
                <a:spcPct val="90000"/>
              </a:lnSpc>
              <a:spcBef>
                <a:spcPts val="500"/>
              </a:spcBef>
              <a:spcAft>
                <a:spcPts val="0"/>
              </a:spcAft>
              <a:buClr>
                <a:schemeClr val="dk1"/>
              </a:buClr>
              <a:buSzPts val="1800"/>
              <a:buFont typeface="Calibri"/>
              <a:buAutoNum type="alphaUcPeriod"/>
            </a:pPr>
            <a:r>
              <a:rPr lang="en-US" b="1"/>
              <a:t>It slows down the testing process</a:t>
            </a: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35"/>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1.8.0 Cases Suitable For Automation</a:t>
            </a:r>
            <a:endParaRPr/>
          </a:p>
        </p:txBody>
      </p:sp>
      <p:sp>
        <p:nvSpPr>
          <p:cNvPr id="1083" name="Google Shape;1083;p35"/>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The right decision to automate the right case leads to a successful test automation strategy. Some criteria that help determine which test cases to automate are:</a:t>
            </a:r>
            <a:endParaRPr/>
          </a:p>
          <a:p>
            <a:pPr marL="285750" lvl="1" indent="-285750" algn="l" rtl="0">
              <a:lnSpc>
                <a:spcPct val="90000"/>
              </a:lnSpc>
              <a:spcBef>
                <a:spcPts val="1200"/>
              </a:spcBef>
              <a:spcAft>
                <a:spcPts val="0"/>
              </a:spcAft>
              <a:buClr>
                <a:schemeClr val="dk1"/>
              </a:buClr>
              <a:buSzPts val="1800"/>
              <a:buChar char="⭲"/>
            </a:pPr>
            <a:r>
              <a:rPr lang="en-US"/>
              <a:t>Repetitive test cases</a:t>
            </a:r>
            <a:endParaRPr/>
          </a:p>
          <a:p>
            <a:pPr marL="285750" lvl="1" indent="-285750" algn="l" rtl="0">
              <a:lnSpc>
                <a:spcPct val="90000"/>
              </a:lnSpc>
              <a:spcBef>
                <a:spcPts val="1200"/>
              </a:spcBef>
              <a:spcAft>
                <a:spcPts val="0"/>
              </a:spcAft>
              <a:buClr>
                <a:schemeClr val="dk1"/>
              </a:buClr>
              <a:buSzPts val="1800"/>
              <a:buChar char="⭲"/>
            </a:pPr>
            <a:r>
              <a:rPr lang="en-US"/>
              <a:t>High-risk test cases</a:t>
            </a:r>
            <a:endParaRPr/>
          </a:p>
          <a:p>
            <a:pPr marL="285750" lvl="1" indent="-285750" algn="l" rtl="0">
              <a:lnSpc>
                <a:spcPct val="90000"/>
              </a:lnSpc>
              <a:spcBef>
                <a:spcPts val="1200"/>
              </a:spcBef>
              <a:spcAft>
                <a:spcPts val="0"/>
              </a:spcAft>
              <a:buClr>
                <a:schemeClr val="dk1"/>
              </a:buClr>
              <a:buSzPts val="1800"/>
              <a:buChar char="⭲"/>
            </a:pPr>
            <a:r>
              <a:rPr lang="en-US"/>
              <a:t>Data-driven test cases</a:t>
            </a:r>
            <a:endParaRPr/>
          </a:p>
          <a:p>
            <a:pPr marL="285750" lvl="1" indent="-285750" algn="l" rtl="0">
              <a:lnSpc>
                <a:spcPct val="90000"/>
              </a:lnSpc>
              <a:spcBef>
                <a:spcPts val="1200"/>
              </a:spcBef>
              <a:spcAft>
                <a:spcPts val="0"/>
              </a:spcAft>
              <a:buClr>
                <a:schemeClr val="dk1"/>
              </a:buClr>
              <a:buSzPts val="1800"/>
              <a:buChar char="⭲"/>
            </a:pPr>
            <a:r>
              <a:rPr lang="en-US"/>
              <a:t>Complex test cases</a:t>
            </a:r>
            <a:endParaRPr/>
          </a:p>
          <a:p>
            <a:pPr marL="285750" lvl="1" indent="-285750" algn="l" rtl="0">
              <a:lnSpc>
                <a:spcPct val="90000"/>
              </a:lnSpc>
              <a:spcBef>
                <a:spcPts val="1200"/>
              </a:spcBef>
              <a:spcAft>
                <a:spcPts val="0"/>
              </a:spcAft>
              <a:buClr>
                <a:schemeClr val="dk1"/>
              </a:buClr>
              <a:buSzPts val="1800"/>
              <a:buChar char="⭲"/>
            </a:pPr>
            <a:r>
              <a:rPr lang="en-US"/>
              <a:t>Stable test cases</a:t>
            </a:r>
            <a:endParaRPr/>
          </a:p>
          <a:p>
            <a:pPr marL="285750" lvl="1" indent="-285750" algn="l" rtl="0">
              <a:lnSpc>
                <a:spcPct val="90000"/>
              </a:lnSpc>
              <a:spcBef>
                <a:spcPts val="1200"/>
              </a:spcBef>
              <a:spcAft>
                <a:spcPts val="0"/>
              </a:spcAft>
              <a:buClr>
                <a:schemeClr val="dk1"/>
              </a:buClr>
              <a:buSzPts val="1800"/>
              <a:buChar char="⭲"/>
            </a:pPr>
            <a:r>
              <a:rPr lang="en-US"/>
              <a:t>Regression test cases</a:t>
            </a:r>
            <a:endParaRPr/>
          </a:p>
          <a:p>
            <a:pPr marL="285750" lvl="1" indent="-285750" algn="l" rtl="0">
              <a:lnSpc>
                <a:spcPct val="90000"/>
              </a:lnSpc>
              <a:spcBef>
                <a:spcPts val="1200"/>
              </a:spcBef>
              <a:spcAft>
                <a:spcPts val="0"/>
              </a:spcAft>
              <a:buClr>
                <a:schemeClr val="dk1"/>
              </a:buClr>
              <a:buSzPts val="1800"/>
              <a:buChar char="⭲"/>
            </a:pPr>
            <a:r>
              <a:rPr lang="en-US"/>
              <a:t>Performance and load test cases</a:t>
            </a:r>
            <a:endParaRPr/>
          </a:p>
          <a:p>
            <a:pPr marL="285750" lvl="1" indent="-285750" algn="l" rtl="0">
              <a:lnSpc>
                <a:spcPct val="90000"/>
              </a:lnSpc>
              <a:spcBef>
                <a:spcPts val="1200"/>
              </a:spcBef>
              <a:spcAft>
                <a:spcPts val="0"/>
              </a:spcAft>
              <a:buClr>
                <a:schemeClr val="dk1"/>
              </a:buClr>
              <a:buSzPts val="1800"/>
              <a:buChar char="⭲"/>
            </a:pPr>
            <a:r>
              <a:rPr lang="en-US"/>
              <a:t>Integration test cases</a:t>
            </a:r>
            <a:endParaRPr/>
          </a:p>
          <a:p>
            <a:pPr marL="285750" lvl="1" indent="-285750" algn="l" rtl="0">
              <a:lnSpc>
                <a:spcPct val="90000"/>
              </a:lnSpc>
              <a:spcBef>
                <a:spcPts val="1200"/>
              </a:spcBef>
              <a:spcAft>
                <a:spcPts val="0"/>
              </a:spcAft>
              <a:buClr>
                <a:schemeClr val="dk1"/>
              </a:buClr>
              <a:buSzPts val="1800"/>
              <a:buChar char="⭲"/>
            </a:pPr>
            <a:r>
              <a:rPr lang="en-US"/>
              <a:t>API test cases</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p:txBody>
      </p:sp>
      <p:pic>
        <p:nvPicPr>
          <p:cNvPr id="1084" name="Google Shape;1084;p35"/>
          <p:cNvPicPr preferRelativeResize="0"/>
          <p:nvPr/>
        </p:nvPicPr>
        <p:blipFill rotWithShape="1">
          <a:blip r:embed="rId3">
            <a:alphaModFix/>
          </a:blip>
          <a:srcRect/>
          <a:stretch/>
        </p:blipFill>
        <p:spPr>
          <a:xfrm>
            <a:off x="6027596" y="2205038"/>
            <a:ext cx="5458951" cy="425252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36"/>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1.9.1 Cases Difficult For Automation</a:t>
            </a:r>
            <a:endParaRPr/>
          </a:p>
        </p:txBody>
      </p:sp>
      <p:sp>
        <p:nvSpPr>
          <p:cNvPr id="1090" name="Google Shape;1090;p36"/>
          <p:cNvSpPr txBox="1">
            <a:spLocks noGrp="1"/>
          </p:cNvSpPr>
          <p:nvPr>
            <p:ph type="body" idx="1"/>
          </p:nvPr>
        </p:nvSpPr>
        <p:spPr>
          <a:xfrm>
            <a:off x="514350" y="1304925"/>
            <a:ext cx="10274300" cy="48402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Certain cases are challenging to automate due to the nature of the tests, their complexity, and the limitations of the automation tools. Some of the cases are:</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r>
              <a:rPr lang="en-US"/>
              <a:t>Exploratory testing:</a:t>
            </a:r>
            <a:br>
              <a:rPr lang="en-US"/>
            </a:br>
            <a:endParaRPr/>
          </a:p>
          <a:p>
            <a:pPr marL="285750" lvl="1" indent="-285750" algn="l" rtl="0">
              <a:lnSpc>
                <a:spcPct val="90000"/>
              </a:lnSpc>
              <a:spcBef>
                <a:spcPts val="1200"/>
              </a:spcBef>
              <a:spcAft>
                <a:spcPts val="0"/>
              </a:spcAft>
              <a:buClr>
                <a:schemeClr val="dk1"/>
              </a:buClr>
              <a:buSzPts val="1800"/>
              <a:buChar char="⭲"/>
            </a:pPr>
            <a:r>
              <a:rPr lang="en-US"/>
              <a:t>exploration of the application to catch defects </a:t>
            </a:r>
            <a:endParaRPr/>
          </a:p>
          <a:p>
            <a:pPr marL="285750" lvl="1" indent="-285750" algn="l" rtl="0">
              <a:lnSpc>
                <a:spcPct val="90000"/>
              </a:lnSpc>
              <a:spcBef>
                <a:spcPts val="1200"/>
              </a:spcBef>
              <a:spcAft>
                <a:spcPts val="0"/>
              </a:spcAft>
              <a:buClr>
                <a:schemeClr val="dk1"/>
              </a:buClr>
              <a:buSzPts val="1800"/>
              <a:buChar char="⭲"/>
            </a:pPr>
            <a:r>
              <a:rPr lang="en-US"/>
              <a:t>dynamic and based on the tester's intuition.</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r>
              <a:rPr lang="en-US"/>
              <a:t>Ad Hoc Testing:</a:t>
            </a:r>
            <a:br>
              <a:rPr lang="en-US"/>
            </a:br>
            <a:endParaRPr/>
          </a:p>
          <a:p>
            <a:pPr marL="285750" lvl="1" indent="-285750" algn="l" rtl="0">
              <a:lnSpc>
                <a:spcPct val="90000"/>
              </a:lnSpc>
              <a:spcBef>
                <a:spcPts val="1200"/>
              </a:spcBef>
              <a:spcAft>
                <a:spcPts val="0"/>
              </a:spcAft>
              <a:buClr>
                <a:schemeClr val="dk1"/>
              </a:buClr>
              <a:buSzPts val="1800"/>
              <a:buChar char="⭲"/>
            </a:pPr>
            <a:r>
              <a:rPr lang="en-US"/>
              <a:t>unplanned testing activities performed without predefined test cases</a:t>
            </a:r>
            <a:endParaRPr/>
          </a:p>
          <a:p>
            <a:pPr marL="285750" lvl="1" indent="-285750" algn="l" rtl="0">
              <a:lnSpc>
                <a:spcPct val="90000"/>
              </a:lnSpc>
              <a:spcBef>
                <a:spcPts val="1200"/>
              </a:spcBef>
              <a:spcAft>
                <a:spcPts val="0"/>
              </a:spcAft>
              <a:buClr>
                <a:schemeClr val="dk1"/>
              </a:buClr>
              <a:buSzPts val="1800"/>
              <a:buChar char="⭲"/>
            </a:pPr>
            <a:r>
              <a:rPr lang="en-US"/>
              <a:t>spontaneous nature of ad hoc testing</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p:txBody>
      </p:sp>
      <p:cxnSp>
        <p:nvCxnSpPr>
          <p:cNvPr id="1091" name="Google Shape;1091;p36"/>
          <p:cNvCxnSpPr/>
          <p:nvPr/>
        </p:nvCxnSpPr>
        <p:spPr>
          <a:xfrm>
            <a:off x="611277" y="2803908"/>
            <a:ext cx="3329600" cy="0"/>
          </a:xfrm>
          <a:prstGeom prst="straightConnector1">
            <a:avLst/>
          </a:prstGeom>
          <a:noFill/>
          <a:ln w="28575" cap="flat" cmpd="sng">
            <a:solidFill>
              <a:srgbClr val="1CC083"/>
            </a:solidFill>
            <a:prstDash val="solid"/>
            <a:round/>
            <a:headEnd type="none" w="sm" len="sm"/>
            <a:tailEnd type="none" w="sm" len="sm"/>
          </a:ln>
        </p:spPr>
      </p:cxnSp>
      <p:cxnSp>
        <p:nvCxnSpPr>
          <p:cNvPr id="1092" name="Google Shape;1092;p36"/>
          <p:cNvCxnSpPr/>
          <p:nvPr/>
        </p:nvCxnSpPr>
        <p:spPr>
          <a:xfrm>
            <a:off x="514350" y="4637718"/>
            <a:ext cx="3329600" cy="0"/>
          </a:xfrm>
          <a:prstGeom prst="straightConnector1">
            <a:avLst/>
          </a:prstGeom>
          <a:noFill/>
          <a:ln w="28575" cap="flat" cmpd="sng">
            <a:solidFill>
              <a:srgbClr val="1CC083"/>
            </a:solidFill>
            <a:prstDash val="solid"/>
            <a:round/>
            <a:headEnd type="none" w="sm" len="sm"/>
            <a:tailEnd type="none" w="sm" len="sm"/>
          </a:ln>
        </p:spPr>
      </p:cxnSp>
      <p:pic>
        <p:nvPicPr>
          <p:cNvPr id="1093" name="Google Shape;1093;p36"/>
          <p:cNvPicPr preferRelativeResize="0"/>
          <p:nvPr/>
        </p:nvPicPr>
        <p:blipFill rotWithShape="1">
          <a:blip r:embed="rId3">
            <a:alphaModFix/>
          </a:blip>
          <a:srcRect r="48359"/>
          <a:stretch/>
        </p:blipFill>
        <p:spPr>
          <a:xfrm>
            <a:off x="8207693" y="4121268"/>
            <a:ext cx="2907347" cy="2559053"/>
          </a:xfrm>
          <a:prstGeom prst="rect">
            <a:avLst/>
          </a:prstGeom>
          <a:noFill/>
          <a:ln>
            <a:noFill/>
          </a:ln>
        </p:spPr>
      </p:pic>
      <p:pic>
        <p:nvPicPr>
          <p:cNvPr id="1094" name="Google Shape;1094;p36"/>
          <p:cNvPicPr preferRelativeResize="0"/>
          <p:nvPr/>
        </p:nvPicPr>
        <p:blipFill rotWithShape="1">
          <a:blip r:embed="rId3">
            <a:alphaModFix/>
          </a:blip>
          <a:srcRect l="51864"/>
          <a:stretch/>
        </p:blipFill>
        <p:spPr>
          <a:xfrm>
            <a:off x="8304620" y="1534160"/>
            <a:ext cx="2739662" cy="258710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37"/>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1.9.2 Cases Difficult For Automation</a:t>
            </a:r>
            <a:endParaRPr/>
          </a:p>
          <a:p>
            <a:pPr marL="0" lvl="0" indent="0" algn="l" rtl="0">
              <a:lnSpc>
                <a:spcPct val="90000"/>
              </a:lnSpc>
              <a:spcBef>
                <a:spcPts val="0"/>
              </a:spcBef>
              <a:spcAft>
                <a:spcPts val="0"/>
              </a:spcAft>
              <a:buClr>
                <a:schemeClr val="dk2"/>
              </a:buClr>
              <a:buSzPts val="2800"/>
              <a:buFont typeface="Arial"/>
              <a:buNone/>
            </a:pPr>
            <a:endParaRPr/>
          </a:p>
        </p:txBody>
      </p:sp>
      <p:sp>
        <p:nvSpPr>
          <p:cNvPr id="1100" name="Google Shape;1100;p37"/>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There are more challenges in automating test cases involving:</a:t>
            </a:r>
            <a:endParaRPr/>
          </a:p>
          <a:p>
            <a:pPr marL="0" lvl="0" indent="0" algn="l" rtl="0">
              <a:lnSpc>
                <a:spcPct val="90000"/>
              </a:lnSpc>
              <a:spcBef>
                <a:spcPts val="1200"/>
              </a:spcBef>
              <a:spcAft>
                <a:spcPts val="0"/>
              </a:spcAft>
              <a:buClr>
                <a:schemeClr val="dk1"/>
              </a:buClr>
              <a:buSzPts val="1800"/>
              <a:buNone/>
            </a:pPr>
            <a:r>
              <a:rPr lang="en-US" b="1"/>
              <a:t>Non-Deterministic Failures:</a:t>
            </a:r>
            <a:endParaRPr/>
          </a:p>
          <a:p>
            <a:pPr marL="285750" lvl="1" indent="-285750" algn="l" rtl="0">
              <a:lnSpc>
                <a:spcPct val="90000"/>
              </a:lnSpc>
              <a:spcBef>
                <a:spcPts val="1200"/>
              </a:spcBef>
              <a:spcAft>
                <a:spcPts val="0"/>
              </a:spcAft>
              <a:buClr>
                <a:schemeClr val="dk1"/>
              </a:buClr>
              <a:buSzPts val="1800"/>
              <a:buChar char="⭲"/>
            </a:pPr>
            <a:r>
              <a:rPr lang="en-US"/>
              <a:t>Exhibit intermittent failures due to environmental factors or network issue</a:t>
            </a:r>
            <a:endParaRPr/>
          </a:p>
          <a:p>
            <a:pPr marL="285750" lvl="1" indent="-285750" algn="l" rtl="0">
              <a:lnSpc>
                <a:spcPct val="90000"/>
              </a:lnSpc>
              <a:spcBef>
                <a:spcPts val="1200"/>
              </a:spcBef>
              <a:spcAft>
                <a:spcPts val="0"/>
              </a:spcAft>
              <a:buClr>
                <a:schemeClr val="dk1"/>
              </a:buClr>
              <a:buSzPts val="1800"/>
              <a:buChar char="⭲"/>
            </a:pPr>
            <a:r>
              <a:rPr lang="en-US"/>
              <a:t>Tracking, debugging and maintaining</a:t>
            </a:r>
            <a:br>
              <a:rPr lang="en-US"/>
            </a:br>
            <a:endParaRPr/>
          </a:p>
          <a:p>
            <a:pPr marL="0" lvl="0" indent="0" algn="l" rtl="0">
              <a:lnSpc>
                <a:spcPct val="90000"/>
              </a:lnSpc>
              <a:spcBef>
                <a:spcPts val="1200"/>
              </a:spcBef>
              <a:spcAft>
                <a:spcPts val="0"/>
              </a:spcAft>
              <a:buClr>
                <a:schemeClr val="dk1"/>
              </a:buClr>
              <a:buSzPts val="1800"/>
              <a:buNone/>
            </a:pPr>
            <a:r>
              <a:rPr lang="en-US" b="1"/>
              <a:t>Unstable Environments:</a:t>
            </a:r>
            <a:endParaRPr/>
          </a:p>
          <a:p>
            <a:pPr marL="285750" lvl="1" indent="-285750" algn="l" rtl="0">
              <a:lnSpc>
                <a:spcPct val="90000"/>
              </a:lnSpc>
              <a:spcBef>
                <a:spcPts val="1200"/>
              </a:spcBef>
              <a:spcAft>
                <a:spcPts val="0"/>
              </a:spcAft>
              <a:buClr>
                <a:schemeClr val="dk1"/>
              </a:buClr>
              <a:buSzPts val="1800"/>
              <a:buChar char="⭲"/>
            </a:pPr>
            <a:r>
              <a:rPr lang="en-US"/>
              <a:t>Severe challenges if environment is unstable </a:t>
            </a:r>
            <a:endParaRPr/>
          </a:p>
          <a:p>
            <a:pPr marL="285750" lvl="1" indent="-285750" algn="l" rtl="0">
              <a:lnSpc>
                <a:spcPct val="90000"/>
              </a:lnSpc>
              <a:spcBef>
                <a:spcPts val="1200"/>
              </a:spcBef>
              <a:spcAft>
                <a:spcPts val="0"/>
              </a:spcAft>
              <a:buClr>
                <a:schemeClr val="dk1"/>
              </a:buClr>
              <a:buSzPts val="1800"/>
              <a:buChar char="⭲"/>
            </a:pPr>
            <a:r>
              <a:rPr lang="en-US"/>
              <a:t>Application may behave inconsistently in unstable environment</a:t>
            </a:r>
            <a:endParaRPr/>
          </a:p>
          <a:p>
            <a:pPr marL="285750" lvl="1" indent="-285750" algn="l" rtl="0">
              <a:lnSpc>
                <a:spcPct val="90000"/>
              </a:lnSpc>
              <a:spcBef>
                <a:spcPts val="1200"/>
              </a:spcBef>
              <a:spcAft>
                <a:spcPts val="0"/>
              </a:spcAft>
              <a:buClr>
                <a:schemeClr val="dk1"/>
              </a:buClr>
              <a:buSzPts val="1800"/>
              <a:buChar char="⭲"/>
            </a:pPr>
            <a:r>
              <a:rPr lang="en-US"/>
              <a:t>Changes of producing false positives or false negatives results</a:t>
            </a:r>
            <a:br>
              <a:rPr lang="en-US"/>
            </a:br>
            <a:endParaRPr/>
          </a:p>
          <a:p>
            <a:pPr marL="0" lvl="0" indent="0" algn="l" rtl="0">
              <a:lnSpc>
                <a:spcPct val="90000"/>
              </a:lnSpc>
              <a:spcBef>
                <a:spcPts val="1200"/>
              </a:spcBef>
              <a:spcAft>
                <a:spcPts val="0"/>
              </a:spcAft>
              <a:buClr>
                <a:schemeClr val="dk1"/>
              </a:buClr>
              <a:buSzPts val="1800"/>
              <a:buNone/>
            </a:pPr>
            <a:r>
              <a:rPr lang="en-US" b="1"/>
              <a:t>Stochastic Behavior:</a:t>
            </a:r>
            <a:endParaRPr/>
          </a:p>
          <a:p>
            <a:pPr marL="285750" lvl="1" indent="-285750" algn="l" rtl="0">
              <a:lnSpc>
                <a:spcPct val="90000"/>
              </a:lnSpc>
              <a:spcBef>
                <a:spcPts val="1200"/>
              </a:spcBef>
              <a:spcAft>
                <a:spcPts val="0"/>
              </a:spcAft>
              <a:buClr>
                <a:schemeClr val="dk1"/>
              </a:buClr>
              <a:buSzPts val="1800"/>
              <a:buChar char="⭲"/>
            </a:pPr>
            <a:r>
              <a:rPr lang="en-US"/>
              <a:t>Random inputs may not be easy to automate</a:t>
            </a:r>
            <a:endParaRPr/>
          </a:p>
          <a:p>
            <a:pPr marL="285750" lvl="1" indent="-285750" algn="l" rtl="0">
              <a:lnSpc>
                <a:spcPct val="90000"/>
              </a:lnSpc>
              <a:spcBef>
                <a:spcPts val="1200"/>
              </a:spcBef>
              <a:spcAft>
                <a:spcPts val="0"/>
              </a:spcAft>
              <a:buClr>
                <a:schemeClr val="dk1"/>
              </a:buClr>
              <a:buSzPts val="1800"/>
              <a:buChar char="⭲"/>
            </a:pPr>
            <a:r>
              <a:rPr lang="en-US"/>
              <a:t>predicting and verifying specific outcomes becomes challenging</a:t>
            </a:r>
            <a:endParaRPr/>
          </a:p>
          <a:p>
            <a:pPr marL="0" lvl="0" indent="0" algn="l" rtl="0">
              <a:lnSpc>
                <a:spcPct val="90000"/>
              </a:lnSpc>
              <a:spcBef>
                <a:spcPts val="1200"/>
              </a:spcBef>
              <a:spcAft>
                <a:spcPts val="0"/>
              </a:spcAft>
              <a:buClr>
                <a:schemeClr val="dk1"/>
              </a:buClr>
              <a:buSzPts val="180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38"/>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1.9.3 Cases Difficult For Automation</a:t>
            </a:r>
            <a:endParaRPr/>
          </a:p>
          <a:p>
            <a:pPr marL="0" lvl="0" indent="0" algn="l" rtl="0">
              <a:lnSpc>
                <a:spcPct val="90000"/>
              </a:lnSpc>
              <a:spcBef>
                <a:spcPts val="0"/>
              </a:spcBef>
              <a:spcAft>
                <a:spcPts val="0"/>
              </a:spcAft>
              <a:buClr>
                <a:schemeClr val="dk2"/>
              </a:buClr>
              <a:buSzPts val="2800"/>
              <a:buFont typeface="Arial"/>
              <a:buNone/>
            </a:pPr>
            <a:endParaRPr/>
          </a:p>
        </p:txBody>
      </p:sp>
      <p:sp>
        <p:nvSpPr>
          <p:cNvPr id="1106" name="Google Shape;1106;p38"/>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There are more challenges in automating test cases involving:</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r>
              <a:rPr lang="en-US" b="1"/>
              <a:t>Hardware Interaction:</a:t>
            </a:r>
            <a:endParaRPr/>
          </a:p>
          <a:p>
            <a:pPr marL="285750" lvl="1" indent="-285750" algn="l" rtl="0">
              <a:lnSpc>
                <a:spcPct val="90000"/>
              </a:lnSpc>
              <a:spcBef>
                <a:spcPts val="1200"/>
              </a:spcBef>
              <a:spcAft>
                <a:spcPts val="0"/>
              </a:spcAft>
              <a:buClr>
                <a:schemeClr val="dk1"/>
              </a:buClr>
              <a:buSzPts val="1800"/>
              <a:buChar char="⭲"/>
            </a:pPr>
            <a:r>
              <a:rPr lang="en-US"/>
              <a:t>Direct interaction with hardware devices could be difficult to automate</a:t>
            </a:r>
            <a:endParaRPr/>
          </a:p>
          <a:p>
            <a:pPr marL="285750" lvl="1" indent="-285750" algn="l" rtl="0">
              <a:lnSpc>
                <a:spcPct val="90000"/>
              </a:lnSpc>
              <a:spcBef>
                <a:spcPts val="1200"/>
              </a:spcBef>
              <a:spcAft>
                <a:spcPts val="0"/>
              </a:spcAft>
              <a:buClr>
                <a:schemeClr val="dk1"/>
              </a:buClr>
              <a:buSzPts val="1800"/>
              <a:buChar char="⭲"/>
            </a:pPr>
            <a:r>
              <a:rPr lang="en-US"/>
              <a:t>Automation tools designed to interact with software interfaces and not hardware interface</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r>
              <a:rPr lang="en-US" b="1"/>
              <a:t>Cross-Cutting Concerns:</a:t>
            </a:r>
            <a:endParaRPr/>
          </a:p>
          <a:p>
            <a:pPr marL="285750" lvl="1" indent="-285750" algn="l" rtl="0">
              <a:lnSpc>
                <a:spcPct val="90000"/>
              </a:lnSpc>
              <a:spcBef>
                <a:spcPts val="1200"/>
              </a:spcBef>
              <a:spcAft>
                <a:spcPts val="0"/>
              </a:spcAft>
              <a:buClr>
                <a:schemeClr val="dk1"/>
              </a:buClr>
              <a:buSzPts val="1800"/>
              <a:buChar char="⭲"/>
            </a:pPr>
            <a:r>
              <a:rPr lang="en-US"/>
              <a:t>Test cases that involve cross-cutting concerns such as logging, security, or error handling across multiple components are complex to automate.</a:t>
            </a:r>
            <a:endParaRPr/>
          </a:p>
          <a:p>
            <a:pPr marL="0" lvl="0" indent="0" algn="l" rtl="0">
              <a:lnSpc>
                <a:spcPct val="90000"/>
              </a:lnSpc>
              <a:spcBef>
                <a:spcPts val="1200"/>
              </a:spcBef>
              <a:spcAft>
                <a:spcPts val="0"/>
              </a:spcAft>
              <a:buClr>
                <a:schemeClr val="dk1"/>
              </a:buClr>
              <a:buSzPts val="18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39"/>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What did you grasp?</a:t>
            </a:r>
            <a:endParaRPr/>
          </a:p>
        </p:txBody>
      </p:sp>
      <p:sp>
        <p:nvSpPr>
          <p:cNvPr id="1112" name="Google Shape;1112;p39"/>
          <p:cNvSpPr txBox="1">
            <a:spLocks noGrp="1"/>
          </p:cNvSpPr>
          <p:nvPr>
            <p:ph type="body" idx="1"/>
          </p:nvPr>
        </p:nvSpPr>
        <p:spPr>
          <a:xfrm>
            <a:off x="4809152" y="1852369"/>
            <a:ext cx="6690513" cy="3749409"/>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1800"/>
              <a:buFont typeface="Calibri"/>
              <a:buAutoNum type="arabicPeriod"/>
            </a:pPr>
            <a:r>
              <a:rPr lang="en-US"/>
              <a:t>Which type of test cases in a test automation strategy is focused on verifying interactions between components to identify communication issues within the application?</a:t>
            </a:r>
            <a:endParaRPr/>
          </a:p>
          <a:p>
            <a:pPr marL="342900" lvl="0" indent="-228600" algn="l" rtl="0">
              <a:lnSpc>
                <a:spcPct val="90000"/>
              </a:lnSpc>
              <a:spcBef>
                <a:spcPts val="1000"/>
              </a:spcBef>
              <a:spcAft>
                <a:spcPts val="0"/>
              </a:spcAft>
              <a:buClr>
                <a:schemeClr val="dk1"/>
              </a:buClr>
              <a:buSzPts val="1800"/>
              <a:buFont typeface="Calibri"/>
              <a:buNone/>
            </a:pPr>
            <a:endParaRPr/>
          </a:p>
          <a:p>
            <a:pPr marL="800100" lvl="1" indent="-441325" algn="l" rtl="0">
              <a:lnSpc>
                <a:spcPct val="90000"/>
              </a:lnSpc>
              <a:spcBef>
                <a:spcPts val="500"/>
              </a:spcBef>
              <a:spcAft>
                <a:spcPts val="0"/>
              </a:spcAft>
              <a:buClr>
                <a:schemeClr val="dk1"/>
              </a:buClr>
              <a:buSzPts val="1800"/>
              <a:buFont typeface="Calibri"/>
              <a:buAutoNum type="alphaUcPeriod"/>
            </a:pPr>
            <a:r>
              <a:rPr lang="en-US" b="1"/>
              <a:t>Performance test cases</a:t>
            </a:r>
            <a:endParaRPr/>
          </a:p>
          <a:p>
            <a:pPr marL="800100" lvl="1" indent="-441325" algn="l" rtl="0">
              <a:lnSpc>
                <a:spcPct val="90000"/>
              </a:lnSpc>
              <a:spcBef>
                <a:spcPts val="500"/>
              </a:spcBef>
              <a:spcAft>
                <a:spcPts val="0"/>
              </a:spcAft>
              <a:buClr>
                <a:schemeClr val="dk1"/>
              </a:buClr>
              <a:buSzPts val="1800"/>
              <a:buFont typeface="Calibri"/>
              <a:buAutoNum type="alphaUcPeriod"/>
            </a:pPr>
            <a:r>
              <a:rPr lang="en-US" b="1"/>
              <a:t>Integration test cases</a:t>
            </a:r>
            <a:endParaRPr/>
          </a:p>
          <a:p>
            <a:pPr marL="800100" lvl="1" indent="-441325" algn="l" rtl="0">
              <a:lnSpc>
                <a:spcPct val="90000"/>
              </a:lnSpc>
              <a:spcBef>
                <a:spcPts val="500"/>
              </a:spcBef>
              <a:spcAft>
                <a:spcPts val="0"/>
              </a:spcAft>
              <a:buClr>
                <a:schemeClr val="dk1"/>
              </a:buClr>
              <a:buSzPts val="1800"/>
              <a:buFont typeface="Calibri"/>
              <a:buAutoNum type="alphaUcPeriod"/>
            </a:pPr>
            <a:r>
              <a:rPr lang="en-US" b="1"/>
              <a:t>Data-driven test cases</a:t>
            </a:r>
            <a:endParaRPr/>
          </a:p>
          <a:p>
            <a:pPr marL="800100" lvl="1" indent="-441325" algn="l" rtl="0">
              <a:lnSpc>
                <a:spcPct val="90000"/>
              </a:lnSpc>
              <a:spcBef>
                <a:spcPts val="500"/>
              </a:spcBef>
              <a:spcAft>
                <a:spcPts val="0"/>
              </a:spcAft>
              <a:buClr>
                <a:schemeClr val="dk1"/>
              </a:buClr>
              <a:buSzPts val="1800"/>
              <a:buFont typeface="Calibri"/>
              <a:buAutoNum type="alphaUcPeriod"/>
            </a:pPr>
            <a:r>
              <a:rPr lang="en-US" b="1"/>
              <a:t>API test cases</a:t>
            </a: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a:p>
            <a:pPr marL="228600" lvl="0" indent="-114300" algn="l" rtl="0">
              <a:lnSpc>
                <a:spcPct val="90000"/>
              </a:lnSpc>
              <a:spcBef>
                <a:spcPts val="1000"/>
              </a:spcBef>
              <a:spcAft>
                <a:spcPts val="0"/>
              </a:spcAft>
              <a:buClr>
                <a:schemeClr val="dk1"/>
              </a:buClr>
              <a:buSzPts val="18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4"/>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1.1.1 Test Automation: An Overview</a:t>
            </a:r>
            <a:endParaRPr/>
          </a:p>
        </p:txBody>
      </p:sp>
      <p:sp>
        <p:nvSpPr>
          <p:cNvPr id="753" name="Google Shape;753;p4"/>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Test automation is the use of tools to maintain test data, execute tests, and analyze results for enhanced software quality.</a:t>
            </a:r>
            <a:endParaRPr/>
          </a:p>
          <a:p>
            <a:pPr marL="285750" lvl="1" indent="-171450" algn="l" rtl="0">
              <a:lnSpc>
                <a:spcPct val="90000"/>
              </a:lnSpc>
              <a:spcBef>
                <a:spcPts val="1200"/>
              </a:spcBef>
              <a:spcAft>
                <a:spcPts val="0"/>
              </a:spcAft>
              <a:buClr>
                <a:schemeClr val="dk1"/>
              </a:buClr>
              <a:buSzPts val="1800"/>
              <a:buNone/>
            </a:pPr>
            <a:endParaRPr/>
          </a:p>
          <a:p>
            <a:pPr marL="285750" lvl="1" indent="-171450" algn="l" rtl="0">
              <a:lnSpc>
                <a:spcPct val="90000"/>
              </a:lnSpc>
              <a:spcBef>
                <a:spcPts val="1200"/>
              </a:spcBef>
              <a:spcAft>
                <a:spcPts val="0"/>
              </a:spcAft>
              <a:buClr>
                <a:schemeClr val="dk1"/>
              </a:buClr>
              <a:buSzPts val="1800"/>
              <a:buNone/>
            </a:pPr>
            <a:endParaRPr/>
          </a:p>
          <a:p>
            <a:pPr marL="0" lvl="1" indent="0" algn="l" rtl="0">
              <a:lnSpc>
                <a:spcPct val="90000"/>
              </a:lnSpc>
              <a:spcBef>
                <a:spcPts val="1200"/>
              </a:spcBef>
              <a:spcAft>
                <a:spcPts val="0"/>
              </a:spcAft>
              <a:buClr>
                <a:schemeClr val="dk1"/>
              </a:buClr>
              <a:buSzPts val="1800"/>
              <a:buNone/>
            </a:pPr>
            <a:endParaRPr/>
          </a:p>
          <a:p>
            <a:pPr marL="285750" lvl="1" indent="-285750" algn="l" rtl="0">
              <a:lnSpc>
                <a:spcPct val="90000"/>
              </a:lnSpc>
              <a:spcBef>
                <a:spcPts val="1200"/>
              </a:spcBef>
              <a:spcAft>
                <a:spcPts val="0"/>
              </a:spcAft>
              <a:buClr>
                <a:schemeClr val="dk1"/>
              </a:buClr>
              <a:buSzPts val="1800"/>
              <a:buChar char="⭲"/>
            </a:pPr>
            <a:r>
              <a:rPr lang="en-US"/>
              <a:t>Improved testing efficiency.</a:t>
            </a:r>
            <a:endParaRPr/>
          </a:p>
          <a:p>
            <a:pPr marL="285750" lvl="1" indent="-285750" algn="l" rtl="0">
              <a:lnSpc>
                <a:spcPct val="90000"/>
              </a:lnSpc>
              <a:spcBef>
                <a:spcPts val="1200"/>
              </a:spcBef>
              <a:spcAft>
                <a:spcPts val="0"/>
              </a:spcAft>
              <a:buClr>
                <a:schemeClr val="dk1"/>
              </a:buClr>
              <a:buSzPts val="1800"/>
              <a:buChar char="⭲"/>
            </a:pPr>
            <a:r>
              <a:rPr lang="en-US"/>
              <a:t>Faster testing processes.</a:t>
            </a:r>
            <a:endParaRPr/>
          </a:p>
          <a:p>
            <a:pPr marL="285750" lvl="1" indent="-285750" algn="l" rtl="0">
              <a:lnSpc>
                <a:spcPct val="90000"/>
              </a:lnSpc>
              <a:spcBef>
                <a:spcPts val="1200"/>
              </a:spcBef>
              <a:spcAft>
                <a:spcPts val="0"/>
              </a:spcAft>
              <a:buClr>
                <a:schemeClr val="dk1"/>
              </a:buClr>
              <a:buSzPts val="1800"/>
              <a:buChar char="⭲"/>
            </a:pPr>
            <a:r>
              <a:rPr lang="en-US"/>
              <a:t>Higher return on investment (ROI) </a:t>
            </a:r>
            <a:br>
              <a:rPr lang="en-US"/>
            </a:br>
            <a:r>
              <a:rPr lang="en-US"/>
              <a:t>in automation implementation.</a:t>
            </a:r>
            <a:endParaRPr/>
          </a:p>
          <a:p>
            <a:pPr marL="285750" lvl="1" indent="-17145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p:txBody>
      </p:sp>
      <p:sp>
        <p:nvSpPr>
          <p:cNvPr id="754" name="Google Shape;754;p4"/>
          <p:cNvSpPr txBox="1"/>
          <p:nvPr/>
        </p:nvSpPr>
        <p:spPr>
          <a:xfrm>
            <a:off x="628451" y="2203052"/>
            <a:ext cx="3329600" cy="952400"/>
          </a:xfrm>
          <a:prstGeom prst="rect">
            <a:avLst/>
          </a:prstGeom>
          <a:noFill/>
          <a:ln>
            <a:noFill/>
          </a:ln>
        </p:spPr>
        <p:txBody>
          <a:bodyPr spcFirstLastPara="1" wrap="square" lIns="60925" tIns="0" rIns="182850" bIns="182850" anchor="b" anchorCtr="0">
            <a:noAutofit/>
          </a:bodyPr>
          <a:lstStyle/>
          <a:p>
            <a:pPr marL="0" marR="0" lvl="0" indent="0" algn="l" rtl="0">
              <a:lnSpc>
                <a:spcPct val="115000"/>
              </a:lnSpc>
              <a:spcBef>
                <a:spcPts val="2000"/>
              </a:spcBef>
              <a:spcAft>
                <a:spcPts val="2000"/>
              </a:spcAft>
              <a:buNone/>
            </a:pPr>
            <a:r>
              <a:rPr lang="en-US" sz="1800" b="0" i="0" u="none" strike="noStrike" cap="none">
                <a:solidFill>
                  <a:schemeClr val="dk1"/>
                </a:solidFill>
                <a:latin typeface="Arial"/>
                <a:ea typeface="Arial"/>
                <a:cs typeface="Arial"/>
                <a:sym typeface="Arial"/>
              </a:rPr>
              <a:t>Benefits:</a:t>
            </a:r>
            <a:endParaRPr sz="1800" b="0" i="0" u="none" strike="noStrike" cap="none">
              <a:solidFill>
                <a:schemeClr val="dk1"/>
              </a:solidFill>
              <a:latin typeface="Arial"/>
              <a:ea typeface="Arial"/>
              <a:cs typeface="Arial"/>
              <a:sym typeface="Arial"/>
            </a:endParaRPr>
          </a:p>
        </p:txBody>
      </p:sp>
      <p:cxnSp>
        <p:nvCxnSpPr>
          <p:cNvPr id="755" name="Google Shape;755;p4"/>
          <p:cNvCxnSpPr/>
          <p:nvPr/>
        </p:nvCxnSpPr>
        <p:spPr>
          <a:xfrm>
            <a:off x="399851" y="3058406"/>
            <a:ext cx="1827000" cy="0"/>
          </a:xfrm>
          <a:prstGeom prst="straightConnector1">
            <a:avLst/>
          </a:prstGeom>
          <a:noFill/>
          <a:ln w="28575" cap="flat" cmpd="sng">
            <a:solidFill>
              <a:srgbClr val="3FCA96"/>
            </a:solidFill>
            <a:prstDash val="solid"/>
            <a:round/>
            <a:headEnd type="none" w="sm" len="sm"/>
            <a:tailEnd type="none" w="sm" len="sm"/>
          </a:ln>
        </p:spPr>
      </p:cxnSp>
      <p:pic>
        <p:nvPicPr>
          <p:cNvPr id="756" name="Google Shape;756;p4"/>
          <p:cNvPicPr preferRelativeResize="0"/>
          <p:nvPr/>
        </p:nvPicPr>
        <p:blipFill rotWithShape="1">
          <a:blip r:embed="rId3">
            <a:alphaModFix/>
          </a:blip>
          <a:srcRect/>
          <a:stretch/>
        </p:blipFill>
        <p:spPr>
          <a:xfrm>
            <a:off x="4501891" y="1852450"/>
            <a:ext cx="6334261" cy="356302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40"/>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1.10.0 Automated Testing Process</a:t>
            </a:r>
            <a:endParaRPr/>
          </a:p>
        </p:txBody>
      </p:sp>
      <p:sp>
        <p:nvSpPr>
          <p:cNvPr id="1118" name="Google Shape;1118;p40"/>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The automated testing process generally follows the following series of steps:</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p:txBody>
      </p:sp>
      <p:sp>
        <p:nvSpPr>
          <p:cNvPr id="1119" name="Google Shape;1119;p40"/>
          <p:cNvSpPr/>
          <p:nvPr/>
        </p:nvSpPr>
        <p:spPr>
          <a:xfrm>
            <a:off x="4393401" y="2425687"/>
            <a:ext cx="3662410" cy="3662410"/>
          </a:xfrm>
          <a:prstGeom prst="blockArc">
            <a:avLst>
              <a:gd name="adj1" fmla="val 11880000"/>
              <a:gd name="adj2" fmla="val 16200000"/>
              <a:gd name="adj3" fmla="val 4636"/>
            </a:avLst>
          </a:prstGeom>
          <a:solidFill>
            <a:srgbClr val="6FA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0"/>
          <p:cNvSpPr/>
          <p:nvPr/>
        </p:nvSpPr>
        <p:spPr>
          <a:xfrm>
            <a:off x="4393401" y="2425687"/>
            <a:ext cx="3662410" cy="3662410"/>
          </a:xfrm>
          <a:prstGeom prst="blockArc">
            <a:avLst>
              <a:gd name="adj1" fmla="val 7560000"/>
              <a:gd name="adj2" fmla="val 11880000"/>
              <a:gd name="adj3" fmla="val 4636"/>
            </a:avLst>
          </a:prstGeom>
          <a:solidFill>
            <a:srgbClr val="46BA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0"/>
          <p:cNvSpPr/>
          <p:nvPr/>
        </p:nvSpPr>
        <p:spPr>
          <a:xfrm>
            <a:off x="4393401" y="2425687"/>
            <a:ext cx="3662410" cy="3662410"/>
          </a:xfrm>
          <a:prstGeom prst="blockArc">
            <a:avLst>
              <a:gd name="adj1" fmla="val 3240000"/>
              <a:gd name="adj2" fmla="val 7560000"/>
              <a:gd name="adj3" fmla="val 4636"/>
            </a:avLst>
          </a:prstGeom>
          <a:solidFill>
            <a:srgbClr val="4CC3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0"/>
          <p:cNvSpPr/>
          <p:nvPr/>
        </p:nvSpPr>
        <p:spPr>
          <a:xfrm>
            <a:off x="4393401" y="2425687"/>
            <a:ext cx="3662410" cy="3662410"/>
          </a:xfrm>
          <a:prstGeom prst="blockArc">
            <a:avLst>
              <a:gd name="adj1" fmla="val 20520000"/>
              <a:gd name="adj2" fmla="val 3240000"/>
              <a:gd name="adj3" fmla="val 4636"/>
            </a:avLst>
          </a:prstGeom>
          <a:solidFill>
            <a:srgbClr val="52CB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0"/>
          <p:cNvSpPr/>
          <p:nvPr/>
        </p:nvSpPr>
        <p:spPr>
          <a:xfrm>
            <a:off x="4393401" y="2425687"/>
            <a:ext cx="3662410" cy="3662410"/>
          </a:xfrm>
          <a:prstGeom prst="blockArc">
            <a:avLst>
              <a:gd name="adj1" fmla="val 16200000"/>
              <a:gd name="adj2" fmla="val 20520000"/>
              <a:gd name="adj3" fmla="val 4636"/>
            </a:avLst>
          </a:prstGeom>
          <a:solidFill>
            <a:srgbClr val="599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0"/>
          <p:cNvSpPr/>
          <p:nvPr/>
        </p:nvSpPr>
        <p:spPr>
          <a:xfrm>
            <a:off x="5382442" y="3414727"/>
            <a:ext cx="1684329" cy="1684329"/>
          </a:xfrm>
          <a:custGeom>
            <a:avLst/>
            <a:gdLst/>
            <a:ahLst/>
            <a:cxnLst/>
            <a:rect l="l" t="t" r="r" b="b"/>
            <a:pathLst>
              <a:path w="1684329" h="1684329" extrusionOk="0">
                <a:moveTo>
                  <a:pt x="0" y="842165"/>
                </a:moveTo>
                <a:cubicBezTo>
                  <a:pt x="0" y="377050"/>
                  <a:pt x="377050" y="0"/>
                  <a:pt x="842165" y="0"/>
                </a:cubicBezTo>
                <a:cubicBezTo>
                  <a:pt x="1307280" y="0"/>
                  <a:pt x="1684330" y="377050"/>
                  <a:pt x="1684330" y="842165"/>
                </a:cubicBezTo>
                <a:cubicBezTo>
                  <a:pt x="1684330" y="1307280"/>
                  <a:pt x="1307280" y="1684330"/>
                  <a:pt x="842165" y="1684330"/>
                </a:cubicBezTo>
                <a:cubicBezTo>
                  <a:pt x="377050" y="1684330"/>
                  <a:pt x="0" y="1307280"/>
                  <a:pt x="0" y="842165"/>
                </a:cubicBezTo>
                <a:close/>
              </a:path>
            </a:pathLst>
          </a:custGeom>
          <a:solidFill>
            <a:srgbClr val="30669C"/>
          </a:solidFill>
          <a:ln w="12700" cap="flat" cmpd="sng">
            <a:solidFill>
              <a:schemeClr val="lt1"/>
            </a:solidFill>
            <a:prstDash val="solid"/>
            <a:miter lim="800000"/>
            <a:headEnd type="none" w="sm" len="sm"/>
            <a:tailEnd type="none" w="sm" len="sm"/>
          </a:ln>
        </p:spPr>
        <p:txBody>
          <a:bodyPr spcFirstLastPara="1" wrap="square" lIns="270775" tIns="270775" rIns="270775" bIns="270775" anchor="ctr" anchorCtr="0">
            <a:noAutofit/>
          </a:bodyPr>
          <a:lstStyle/>
          <a:p>
            <a:pPr marL="0" marR="0" lvl="0" indent="0" algn="ctr" rtl="0">
              <a:lnSpc>
                <a:spcPct val="90000"/>
              </a:lnSpc>
              <a:spcBef>
                <a:spcPts val="0"/>
              </a:spcBef>
              <a:spcAft>
                <a:spcPts val="0"/>
              </a:spcAft>
              <a:buNone/>
            </a:pPr>
            <a:r>
              <a:rPr lang="en-US" sz="1900" b="0" i="0" u="none" strike="noStrike" cap="none">
                <a:solidFill>
                  <a:schemeClr val="lt1"/>
                </a:solidFill>
                <a:latin typeface="Arial"/>
                <a:ea typeface="Arial"/>
                <a:cs typeface="Arial"/>
                <a:sym typeface="Arial"/>
              </a:rPr>
              <a:t>Automated Testing Process</a:t>
            </a:r>
            <a:endParaRPr sz="1900" b="0" i="0" u="none" strike="noStrike" cap="none">
              <a:solidFill>
                <a:schemeClr val="lt1"/>
              </a:solidFill>
              <a:latin typeface="Arial"/>
              <a:ea typeface="Arial"/>
              <a:cs typeface="Arial"/>
              <a:sym typeface="Arial"/>
            </a:endParaRPr>
          </a:p>
        </p:txBody>
      </p:sp>
      <p:sp>
        <p:nvSpPr>
          <p:cNvPr id="1125" name="Google Shape;1125;p40"/>
          <p:cNvSpPr/>
          <p:nvPr/>
        </p:nvSpPr>
        <p:spPr>
          <a:xfrm>
            <a:off x="5508766" y="1709846"/>
            <a:ext cx="1440000" cy="1440000"/>
          </a:xfrm>
          <a:custGeom>
            <a:avLst/>
            <a:gdLst/>
            <a:ahLst/>
            <a:cxnLst/>
            <a:rect l="l" t="t" r="r" b="b"/>
            <a:pathLst>
              <a:path w="1179030" h="1179030" extrusionOk="0">
                <a:moveTo>
                  <a:pt x="0" y="589515"/>
                </a:moveTo>
                <a:cubicBezTo>
                  <a:pt x="0" y="263935"/>
                  <a:pt x="263935" y="0"/>
                  <a:pt x="589515" y="0"/>
                </a:cubicBezTo>
                <a:cubicBezTo>
                  <a:pt x="915095" y="0"/>
                  <a:pt x="1179030" y="263935"/>
                  <a:pt x="1179030" y="589515"/>
                </a:cubicBezTo>
                <a:cubicBezTo>
                  <a:pt x="1179030" y="915095"/>
                  <a:pt x="915095" y="1179030"/>
                  <a:pt x="589515" y="1179030"/>
                </a:cubicBezTo>
                <a:cubicBezTo>
                  <a:pt x="263935" y="1179030"/>
                  <a:pt x="0" y="915095"/>
                  <a:pt x="0" y="589515"/>
                </a:cubicBezTo>
                <a:close/>
              </a:path>
            </a:pathLst>
          </a:custGeom>
          <a:solidFill>
            <a:srgbClr val="599BD5"/>
          </a:solidFill>
          <a:ln w="12700" cap="flat" cmpd="sng">
            <a:solidFill>
              <a:schemeClr val="lt1"/>
            </a:solidFill>
            <a:prstDash val="solid"/>
            <a:miter lim="800000"/>
            <a:headEnd type="none" w="sm" len="sm"/>
            <a:tailEnd type="none" w="sm" len="sm"/>
          </a:ln>
        </p:spPr>
        <p:txBody>
          <a:bodyPr spcFirstLastPara="1" wrap="square" lIns="0" tIns="186625" rIns="0" bIns="186625"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dk1"/>
                </a:solidFill>
                <a:latin typeface="Arial"/>
                <a:ea typeface="Arial"/>
                <a:cs typeface="Arial"/>
                <a:sym typeface="Arial"/>
              </a:rPr>
              <a:t>Test Tool Selection</a:t>
            </a:r>
            <a:endParaRPr sz="1400" b="0" i="0" u="none" strike="noStrike" cap="none">
              <a:solidFill>
                <a:schemeClr val="dk1"/>
              </a:solidFill>
              <a:latin typeface="Arial"/>
              <a:ea typeface="Arial"/>
              <a:cs typeface="Arial"/>
              <a:sym typeface="Arial"/>
            </a:endParaRPr>
          </a:p>
        </p:txBody>
      </p:sp>
      <p:sp>
        <p:nvSpPr>
          <p:cNvPr id="1126" name="Google Shape;1126;p40"/>
          <p:cNvSpPr/>
          <p:nvPr/>
        </p:nvSpPr>
        <p:spPr>
          <a:xfrm>
            <a:off x="7336303" y="3114619"/>
            <a:ext cx="1440000" cy="1440000"/>
          </a:xfrm>
          <a:custGeom>
            <a:avLst/>
            <a:gdLst/>
            <a:ahLst/>
            <a:cxnLst/>
            <a:rect l="l" t="t" r="r" b="b"/>
            <a:pathLst>
              <a:path w="1179030" h="1179030" extrusionOk="0">
                <a:moveTo>
                  <a:pt x="0" y="589515"/>
                </a:moveTo>
                <a:cubicBezTo>
                  <a:pt x="0" y="263935"/>
                  <a:pt x="263935" y="0"/>
                  <a:pt x="589515" y="0"/>
                </a:cubicBezTo>
                <a:cubicBezTo>
                  <a:pt x="915095" y="0"/>
                  <a:pt x="1179030" y="263935"/>
                  <a:pt x="1179030" y="589515"/>
                </a:cubicBezTo>
                <a:cubicBezTo>
                  <a:pt x="1179030" y="915095"/>
                  <a:pt x="915095" y="1179030"/>
                  <a:pt x="589515" y="1179030"/>
                </a:cubicBezTo>
                <a:cubicBezTo>
                  <a:pt x="263935" y="1179030"/>
                  <a:pt x="0" y="915095"/>
                  <a:pt x="0" y="589515"/>
                </a:cubicBezTo>
                <a:close/>
              </a:path>
            </a:pathLst>
          </a:custGeom>
          <a:solidFill>
            <a:srgbClr val="52CBCC"/>
          </a:solidFill>
          <a:ln w="12700" cap="flat" cmpd="sng">
            <a:solidFill>
              <a:schemeClr val="lt1"/>
            </a:solidFill>
            <a:prstDash val="solid"/>
            <a:miter lim="800000"/>
            <a:headEnd type="none" w="sm" len="sm"/>
            <a:tailEnd type="none" w="sm" len="sm"/>
          </a:ln>
        </p:spPr>
        <p:txBody>
          <a:bodyPr spcFirstLastPara="1" wrap="square" lIns="0" tIns="186625" rIns="0" bIns="186625"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dk1"/>
                </a:solidFill>
                <a:latin typeface="Arial"/>
                <a:ea typeface="Arial"/>
                <a:cs typeface="Arial"/>
                <a:sym typeface="Arial"/>
              </a:rPr>
              <a:t>Define scope </a:t>
            </a:r>
            <a:br>
              <a:rPr lang="en-US" sz="1400" b="0" i="0" u="none" strike="noStrike" cap="none">
                <a:solidFill>
                  <a:schemeClr val="dk1"/>
                </a:solidFill>
                <a:latin typeface="Arial"/>
                <a:ea typeface="Arial"/>
                <a:cs typeface="Arial"/>
                <a:sym typeface="Arial"/>
              </a:rPr>
            </a:br>
            <a:r>
              <a:rPr lang="en-US" sz="1400" b="0" i="0" u="none" strike="noStrike" cap="none">
                <a:solidFill>
                  <a:schemeClr val="dk1"/>
                </a:solidFill>
                <a:latin typeface="Arial"/>
                <a:ea typeface="Arial"/>
                <a:cs typeface="Arial"/>
                <a:sym typeface="Arial"/>
              </a:rPr>
              <a:t>of Automation</a:t>
            </a:r>
            <a:endParaRPr sz="1400" b="0" i="0" u="none" strike="noStrike" cap="none">
              <a:solidFill>
                <a:schemeClr val="dk1"/>
              </a:solidFill>
              <a:latin typeface="Arial"/>
              <a:ea typeface="Arial"/>
              <a:cs typeface="Arial"/>
              <a:sym typeface="Arial"/>
            </a:endParaRPr>
          </a:p>
        </p:txBody>
      </p:sp>
      <p:sp>
        <p:nvSpPr>
          <p:cNvPr id="1127" name="Google Shape;1127;p40"/>
          <p:cNvSpPr/>
          <p:nvPr/>
        </p:nvSpPr>
        <p:spPr>
          <a:xfrm>
            <a:off x="6686498" y="5114514"/>
            <a:ext cx="1440000" cy="1440000"/>
          </a:xfrm>
          <a:custGeom>
            <a:avLst/>
            <a:gdLst/>
            <a:ahLst/>
            <a:cxnLst/>
            <a:rect l="l" t="t" r="r" b="b"/>
            <a:pathLst>
              <a:path w="1179030" h="1179030" extrusionOk="0">
                <a:moveTo>
                  <a:pt x="0" y="589515"/>
                </a:moveTo>
                <a:cubicBezTo>
                  <a:pt x="0" y="263935"/>
                  <a:pt x="263935" y="0"/>
                  <a:pt x="589515" y="0"/>
                </a:cubicBezTo>
                <a:cubicBezTo>
                  <a:pt x="915095" y="0"/>
                  <a:pt x="1179030" y="263935"/>
                  <a:pt x="1179030" y="589515"/>
                </a:cubicBezTo>
                <a:cubicBezTo>
                  <a:pt x="1179030" y="915095"/>
                  <a:pt x="915095" y="1179030"/>
                  <a:pt x="589515" y="1179030"/>
                </a:cubicBezTo>
                <a:cubicBezTo>
                  <a:pt x="263935" y="1179030"/>
                  <a:pt x="0" y="915095"/>
                  <a:pt x="0" y="589515"/>
                </a:cubicBezTo>
                <a:close/>
              </a:path>
            </a:pathLst>
          </a:custGeom>
          <a:solidFill>
            <a:srgbClr val="4CC38C"/>
          </a:solidFill>
          <a:ln w="12700" cap="flat" cmpd="sng">
            <a:solidFill>
              <a:schemeClr val="lt1"/>
            </a:solidFill>
            <a:prstDash val="solid"/>
            <a:miter lim="800000"/>
            <a:headEnd type="none" w="sm" len="sm"/>
            <a:tailEnd type="none" w="sm" len="sm"/>
          </a:ln>
        </p:spPr>
        <p:txBody>
          <a:bodyPr spcFirstLastPara="1" wrap="square" lIns="0" tIns="186625" rIns="0" bIns="186625"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dk1"/>
                </a:solidFill>
                <a:latin typeface="Arial"/>
                <a:ea typeface="Arial"/>
                <a:cs typeface="Arial"/>
                <a:sym typeface="Arial"/>
              </a:rPr>
              <a:t>Planning, </a:t>
            </a:r>
            <a:br>
              <a:rPr lang="en-US" sz="1400" b="0" i="0" u="none" strike="noStrike" cap="none">
                <a:solidFill>
                  <a:schemeClr val="dk1"/>
                </a:solidFill>
                <a:latin typeface="Arial"/>
                <a:ea typeface="Arial"/>
                <a:cs typeface="Arial"/>
                <a:sym typeface="Arial"/>
              </a:rPr>
            </a:br>
            <a:r>
              <a:rPr lang="en-US" sz="1400" b="0" i="0" u="none" strike="noStrike" cap="none">
                <a:solidFill>
                  <a:schemeClr val="dk1"/>
                </a:solidFill>
                <a:latin typeface="Arial"/>
                <a:ea typeface="Arial"/>
                <a:cs typeface="Arial"/>
                <a:sym typeface="Arial"/>
              </a:rPr>
              <a:t>Design and Development</a:t>
            </a:r>
            <a:endParaRPr sz="1400" b="0" i="0" u="none" strike="noStrike" cap="none">
              <a:solidFill>
                <a:schemeClr val="dk1"/>
              </a:solidFill>
              <a:latin typeface="Arial"/>
              <a:ea typeface="Arial"/>
              <a:cs typeface="Arial"/>
              <a:sym typeface="Arial"/>
            </a:endParaRPr>
          </a:p>
        </p:txBody>
      </p:sp>
      <p:sp>
        <p:nvSpPr>
          <p:cNvPr id="1128" name="Google Shape;1128;p40"/>
          <p:cNvSpPr/>
          <p:nvPr/>
        </p:nvSpPr>
        <p:spPr>
          <a:xfrm>
            <a:off x="4372224" y="5114514"/>
            <a:ext cx="1440000" cy="1440000"/>
          </a:xfrm>
          <a:custGeom>
            <a:avLst/>
            <a:gdLst/>
            <a:ahLst/>
            <a:cxnLst/>
            <a:rect l="l" t="t" r="r" b="b"/>
            <a:pathLst>
              <a:path w="1179030" h="1179030" extrusionOk="0">
                <a:moveTo>
                  <a:pt x="0" y="589515"/>
                </a:moveTo>
                <a:cubicBezTo>
                  <a:pt x="0" y="263935"/>
                  <a:pt x="263935" y="0"/>
                  <a:pt x="589515" y="0"/>
                </a:cubicBezTo>
                <a:cubicBezTo>
                  <a:pt x="915095" y="0"/>
                  <a:pt x="1179030" y="263935"/>
                  <a:pt x="1179030" y="589515"/>
                </a:cubicBezTo>
                <a:cubicBezTo>
                  <a:pt x="1179030" y="915095"/>
                  <a:pt x="915095" y="1179030"/>
                  <a:pt x="589515" y="1179030"/>
                </a:cubicBezTo>
                <a:cubicBezTo>
                  <a:pt x="263935" y="1179030"/>
                  <a:pt x="0" y="915095"/>
                  <a:pt x="0" y="589515"/>
                </a:cubicBezTo>
                <a:close/>
              </a:path>
            </a:pathLst>
          </a:custGeom>
          <a:solidFill>
            <a:srgbClr val="46BA4E"/>
          </a:solidFill>
          <a:ln w="12700" cap="flat" cmpd="sng">
            <a:solidFill>
              <a:schemeClr val="lt1"/>
            </a:solidFill>
            <a:prstDash val="solid"/>
            <a:miter lim="800000"/>
            <a:headEnd type="none" w="sm" len="sm"/>
            <a:tailEnd type="none" w="sm" len="sm"/>
          </a:ln>
        </p:spPr>
        <p:txBody>
          <a:bodyPr spcFirstLastPara="1" wrap="square" lIns="0" tIns="186625" rIns="0" bIns="186625"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dk1"/>
                </a:solidFill>
                <a:latin typeface="Arial"/>
                <a:ea typeface="Arial"/>
                <a:cs typeface="Arial"/>
                <a:sym typeface="Arial"/>
              </a:rPr>
              <a:t>Test</a:t>
            </a:r>
            <a:endParaRPr/>
          </a:p>
          <a:p>
            <a:pPr marL="0" marR="0" lvl="0" indent="0" algn="ctr" rtl="0">
              <a:lnSpc>
                <a:spcPct val="90000"/>
              </a:lnSpc>
              <a:spcBef>
                <a:spcPts val="490"/>
              </a:spcBef>
              <a:spcAft>
                <a:spcPts val="0"/>
              </a:spcAft>
              <a:buNone/>
            </a:pPr>
            <a:r>
              <a:rPr lang="en-US" sz="1400" b="0" i="0" u="none" strike="noStrike" cap="none">
                <a:solidFill>
                  <a:schemeClr val="dk1"/>
                </a:solidFill>
                <a:latin typeface="Arial"/>
                <a:ea typeface="Arial"/>
                <a:cs typeface="Arial"/>
                <a:sym typeface="Arial"/>
              </a:rPr>
              <a:t>Execution</a:t>
            </a:r>
            <a:endParaRPr sz="1400" b="0" i="0" u="none" strike="noStrike" cap="none">
              <a:solidFill>
                <a:schemeClr val="dk1"/>
              </a:solidFill>
              <a:latin typeface="Arial"/>
              <a:ea typeface="Arial"/>
              <a:cs typeface="Arial"/>
              <a:sym typeface="Arial"/>
            </a:endParaRPr>
          </a:p>
        </p:txBody>
      </p:sp>
      <p:sp>
        <p:nvSpPr>
          <p:cNvPr id="1129" name="Google Shape;1129;p40"/>
          <p:cNvSpPr/>
          <p:nvPr/>
        </p:nvSpPr>
        <p:spPr>
          <a:xfrm>
            <a:off x="3707716" y="3050101"/>
            <a:ext cx="1440000" cy="1440000"/>
          </a:xfrm>
          <a:custGeom>
            <a:avLst/>
            <a:gdLst/>
            <a:ahLst/>
            <a:cxnLst/>
            <a:rect l="l" t="t" r="r" b="b"/>
            <a:pathLst>
              <a:path w="1179030" h="1179030" extrusionOk="0">
                <a:moveTo>
                  <a:pt x="0" y="589515"/>
                </a:moveTo>
                <a:cubicBezTo>
                  <a:pt x="0" y="263935"/>
                  <a:pt x="263935" y="0"/>
                  <a:pt x="589515" y="0"/>
                </a:cubicBezTo>
                <a:cubicBezTo>
                  <a:pt x="915095" y="0"/>
                  <a:pt x="1179030" y="263935"/>
                  <a:pt x="1179030" y="589515"/>
                </a:cubicBezTo>
                <a:cubicBezTo>
                  <a:pt x="1179030" y="915095"/>
                  <a:pt x="915095" y="1179030"/>
                  <a:pt x="589515" y="1179030"/>
                </a:cubicBezTo>
                <a:cubicBezTo>
                  <a:pt x="263935" y="1179030"/>
                  <a:pt x="0" y="915095"/>
                  <a:pt x="0" y="589515"/>
                </a:cubicBezTo>
                <a:close/>
              </a:path>
            </a:pathLst>
          </a:custGeom>
          <a:solidFill>
            <a:srgbClr val="6FAB46"/>
          </a:solidFill>
          <a:ln w="12700" cap="flat" cmpd="sng">
            <a:solidFill>
              <a:schemeClr val="lt1"/>
            </a:solidFill>
            <a:prstDash val="solid"/>
            <a:miter lim="800000"/>
            <a:headEnd type="none" w="sm" len="sm"/>
            <a:tailEnd type="none" w="sm" len="sm"/>
          </a:ln>
        </p:spPr>
        <p:txBody>
          <a:bodyPr spcFirstLastPara="1" wrap="square" lIns="0" tIns="186625" rIns="0" bIns="186625"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dk1"/>
                </a:solidFill>
                <a:latin typeface="Arial"/>
                <a:ea typeface="Arial"/>
                <a:cs typeface="Arial"/>
                <a:sym typeface="Arial"/>
              </a:rPr>
              <a:t>Maintenance</a:t>
            </a: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41"/>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1.10.1 Step-1 Test Tool Selection</a:t>
            </a:r>
            <a:endParaRPr/>
          </a:p>
        </p:txBody>
      </p:sp>
      <p:sp>
        <p:nvSpPr>
          <p:cNvPr id="1135" name="Google Shape;1135;p41"/>
          <p:cNvSpPr txBox="1">
            <a:spLocks noGrp="1"/>
          </p:cNvSpPr>
          <p:nvPr>
            <p:ph type="body" idx="1"/>
          </p:nvPr>
        </p:nvSpPr>
        <p:spPr>
          <a:xfrm>
            <a:off x="514350" y="1304925"/>
            <a:ext cx="10274300" cy="48402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Selecting a right test automation tool has a significant impact on the success of our test strategy. The choice of tool depends on various factors such as:</a:t>
            </a:r>
            <a:endParaRPr/>
          </a:p>
          <a:p>
            <a:pPr marL="0" lvl="0" indent="0" algn="l" rtl="0">
              <a:lnSpc>
                <a:spcPct val="90000"/>
              </a:lnSpc>
              <a:spcBef>
                <a:spcPts val="1200"/>
              </a:spcBef>
              <a:spcAft>
                <a:spcPts val="0"/>
              </a:spcAft>
              <a:buClr>
                <a:schemeClr val="dk1"/>
              </a:buClr>
              <a:buSzPts val="1800"/>
              <a:buNone/>
            </a:pPr>
            <a:endParaRPr/>
          </a:p>
          <a:p>
            <a:pPr marL="285750" lvl="1" indent="-285750" algn="l" rtl="0">
              <a:lnSpc>
                <a:spcPct val="90000"/>
              </a:lnSpc>
              <a:spcBef>
                <a:spcPts val="1200"/>
              </a:spcBef>
              <a:spcAft>
                <a:spcPts val="0"/>
              </a:spcAft>
              <a:buClr>
                <a:schemeClr val="dk1"/>
              </a:buClr>
              <a:buSzPts val="1800"/>
              <a:buChar char="⭲"/>
            </a:pPr>
            <a:r>
              <a:rPr lang="en-US"/>
              <a:t>Technology stack in which the application is developed</a:t>
            </a:r>
            <a:endParaRPr/>
          </a:p>
          <a:p>
            <a:pPr marL="285750" lvl="1" indent="-285750" algn="l" rtl="0">
              <a:lnSpc>
                <a:spcPct val="90000"/>
              </a:lnSpc>
              <a:spcBef>
                <a:spcPts val="1200"/>
              </a:spcBef>
              <a:spcAft>
                <a:spcPts val="0"/>
              </a:spcAft>
              <a:buClr>
                <a:schemeClr val="dk1"/>
              </a:buClr>
              <a:buSzPts val="1800"/>
              <a:buChar char="⭲"/>
            </a:pPr>
            <a:r>
              <a:rPr lang="en-US"/>
              <a:t>Type of testing required</a:t>
            </a:r>
            <a:endParaRPr/>
          </a:p>
          <a:p>
            <a:pPr marL="285750" lvl="1" indent="-285750" algn="l" rtl="0">
              <a:lnSpc>
                <a:spcPct val="90000"/>
              </a:lnSpc>
              <a:spcBef>
                <a:spcPts val="1200"/>
              </a:spcBef>
              <a:spcAft>
                <a:spcPts val="0"/>
              </a:spcAft>
              <a:buClr>
                <a:schemeClr val="dk1"/>
              </a:buClr>
              <a:buSzPts val="1800"/>
              <a:buChar char="⭲"/>
            </a:pPr>
            <a:r>
              <a:rPr lang="en-US"/>
              <a:t>Skill set of the testing team</a:t>
            </a:r>
            <a:endParaRPr/>
          </a:p>
          <a:p>
            <a:pPr marL="285750" lvl="1" indent="-285750" algn="l" rtl="0">
              <a:lnSpc>
                <a:spcPct val="90000"/>
              </a:lnSpc>
              <a:spcBef>
                <a:spcPts val="1200"/>
              </a:spcBef>
              <a:spcAft>
                <a:spcPts val="0"/>
              </a:spcAft>
              <a:buClr>
                <a:schemeClr val="dk1"/>
              </a:buClr>
              <a:buSzPts val="1800"/>
              <a:buChar char="⭲"/>
            </a:pPr>
            <a:r>
              <a:rPr lang="en-US"/>
              <a:t>Other project-specific requirements</a:t>
            </a:r>
            <a:endParaRPr/>
          </a:p>
        </p:txBody>
      </p:sp>
      <p:sp>
        <p:nvSpPr>
          <p:cNvPr id="1136" name="Google Shape;1136;p41"/>
          <p:cNvSpPr/>
          <p:nvPr/>
        </p:nvSpPr>
        <p:spPr>
          <a:xfrm>
            <a:off x="514350" y="5307496"/>
            <a:ext cx="11281461" cy="1073426"/>
          </a:xfrm>
          <a:prstGeom prst="roundRect">
            <a:avLst>
              <a:gd name="adj" fmla="val 16667"/>
            </a:avLst>
          </a:prstGeom>
          <a:solidFill>
            <a:srgbClr val="EEEEEE"/>
          </a:solid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None/>
            </a:pPr>
            <a:r>
              <a:rPr lang="en-US" sz="1800" b="0" i="0" u="none" strike="noStrike" cap="none">
                <a:solidFill>
                  <a:srgbClr val="252525"/>
                </a:solidFill>
                <a:latin typeface="Arial"/>
                <a:ea typeface="Arial"/>
                <a:cs typeface="Arial"/>
                <a:sym typeface="Arial"/>
              </a:rPr>
              <a:t>Popular automation tools include Selenium, Appium, JUnit, TestNG, and others</a:t>
            </a:r>
            <a:endParaRPr/>
          </a:p>
        </p:txBody>
      </p:sp>
      <p:pic>
        <p:nvPicPr>
          <p:cNvPr id="1137" name="Google Shape;1137;p41"/>
          <p:cNvPicPr preferRelativeResize="0"/>
          <p:nvPr/>
        </p:nvPicPr>
        <p:blipFill rotWithShape="1">
          <a:blip r:embed="rId3">
            <a:alphaModFix/>
          </a:blip>
          <a:srcRect/>
          <a:stretch/>
        </p:blipFill>
        <p:spPr>
          <a:xfrm>
            <a:off x="6547555" y="2210864"/>
            <a:ext cx="5248255" cy="3006877"/>
          </a:xfrm>
          <a:prstGeom prst="rect">
            <a:avLst/>
          </a:prstGeom>
          <a:noFill/>
          <a:ln>
            <a:noFill/>
          </a:ln>
        </p:spPr>
      </p:pic>
      <p:sp>
        <p:nvSpPr>
          <p:cNvPr id="1138" name="Google Shape;1138;p41"/>
          <p:cNvSpPr/>
          <p:nvPr/>
        </p:nvSpPr>
        <p:spPr>
          <a:xfrm>
            <a:off x="6786880" y="3495040"/>
            <a:ext cx="1595120" cy="599440"/>
          </a:xfrm>
          <a:prstGeom prst="roundRect">
            <a:avLst>
              <a:gd name="adj" fmla="val 16667"/>
            </a:avLst>
          </a:prstGeom>
          <a:noFill/>
          <a:ln w="38100" cap="flat" cmpd="sng">
            <a:solidFill>
              <a:srgbClr val="3A385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42"/>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1.10.2 Step-2 Define scope of Automation</a:t>
            </a:r>
            <a:endParaRPr/>
          </a:p>
        </p:txBody>
      </p:sp>
      <p:sp>
        <p:nvSpPr>
          <p:cNvPr id="1144" name="Google Shape;1144;p42"/>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The scope of automation is influenced by various factors such as: </a:t>
            </a:r>
            <a:endParaRPr/>
          </a:p>
          <a:p>
            <a:pPr marL="285750" lvl="1" indent="-285750" algn="l" rtl="0">
              <a:lnSpc>
                <a:spcPct val="90000"/>
              </a:lnSpc>
              <a:spcBef>
                <a:spcPts val="1200"/>
              </a:spcBef>
              <a:spcAft>
                <a:spcPts val="0"/>
              </a:spcAft>
              <a:buClr>
                <a:schemeClr val="dk1"/>
              </a:buClr>
              <a:buSzPts val="1800"/>
              <a:buChar char="⭲"/>
            </a:pPr>
            <a:r>
              <a:rPr lang="en-US"/>
              <a:t>Project requirements</a:t>
            </a:r>
            <a:endParaRPr/>
          </a:p>
          <a:p>
            <a:pPr marL="285750" lvl="1" indent="-285750" algn="l" rtl="0">
              <a:lnSpc>
                <a:spcPct val="90000"/>
              </a:lnSpc>
              <a:spcBef>
                <a:spcPts val="1200"/>
              </a:spcBef>
              <a:spcAft>
                <a:spcPts val="0"/>
              </a:spcAft>
              <a:buClr>
                <a:schemeClr val="dk1"/>
              </a:buClr>
              <a:buSzPts val="1800"/>
              <a:buChar char="⭲"/>
            </a:pPr>
            <a:r>
              <a:rPr lang="en-US"/>
              <a:t>Timelines</a:t>
            </a:r>
            <a:endParaRPr/>
          </a:p>
          <a:p>
            <a:pPr marL="285750" lvl="1" indent="-285750" algn="l" rtl="0">
              <a:lnSpc>
                <a:spcPct val="90000"/>
              </a:lnSpc>
              <a:spcBef>
                <a:spcPts val="1200"/>
              </a:spcBef>
              <a:spcAft>
                <a:spcPts val="0"/>
              </a:spcAft>
              <a:buClr>
                <a:schemeClr val="dk1"/>
              </a:buClr>
              <a:buSzPts val="1800"/>
              <a:buChar char="⭲"/>
            </a:pPr>
            <a:r>
              <a:rPr lang="en-US"/>
              <a:t>Resources</a:t>
            </a:r>
            <a:endParaRPr/>
          </a:p>
          <a:p>
            <a:pPr marL="285750" lvl="1" indent="-285750" algn="l" rtl="0">
              <a:lnSpc>
                <a:spcPct val="90000"/>
              </a:lnSpc>
              <a:spcBef>
                <a:spcPts val="1200"/>
              </a:spcBef>
              <a:spcAft>
                <a:spcPts val="0"/>
              </a:spcAft>
              <a:buClr>
                <a:schemeClr val="dk1"/>
              </a:buClr>
              <a:buSzPts val="1800"/>
              <a:buChar char="⭲"/>
            </a:pPr>
            <a:r>
              <a:rPr lang="en-US"/>
              <a:t>Nature of the application</a:t>
            </a:r>
            <a:endParaRPr/>
          </a:p>
          <a:p>
            <a:pPr marL="285750" lvl="1" indent="-285750" algn="l" rtl="0">
              <a:lnSpc>
                <a:spcPct val="90000"/>
              </a:lnSpc>
              <a:spcBef>
                <a:spcPts val="1200"/>
              </a:spcBef>
              <a:spcAft>
                <a:spcPts val="0"/>
              </a:spcAft>
              <a:buClr>
                <a:schemeClr val="dk1"/>
              </a:buClr>
              <a:buSzPts val="1800"/>
              <a:buChar char="⭲"/>
            </a:pPr>
            <a:r>
              <a:rPr lang="en-US"/>
              <a:t>Technical feasibility</a:t>
            </a:r>
            <a:endParaRPr/>
          </a:p>
          <a:p>
            <a:pPr marL="285750" lvl="1" indent="-285750" algn="l" rtl="0">
              <a:lnSpc>
                <a:spcPct val="90000"/>
              </a:lnSpc>
              <a:spcBef>
                <a:spcPts val="1200"/>
              </a:spcBef>
              <a:spcAft>
                <a:spcPts val="0"/>
              </a:spcAft>
              <a:buClr>
                <a:schemeClr val="dk1"/>
              </a:buClr>
              <a:buSzPts val="1800"/>
              <a:buChar char="⭲"/>
            </a:pPr>
            <a:r>
              <a:rPr lang="en-US"/>
              <a:t>Common functionality across application</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p:txBody>
      </p:sp>
      <p:sp>
        <p:nvSpPr>
          <p:cNvPr id="1145" name="Google Shape;1145;p42"/>
          <p:cNvSpPr/>
          <p:nvPr/>
        </p:nvSpPr>
        <p:spPr>
          <a:xfrm>
            <a:off x="514350" y="5307496"/>
            <a:ext cx="11281461" cy="1073426"/>
          </a:xfrm>
          <a:prstGeom prst="roundRect">
            <a:avLst>
              <a:gd name="adj" fmla="val 16667"/>
            </a:avLst>
          </a:prstGeom>
          <a:solidFill>
            <a:srgbClr val="EEEEEE"/>
          </a:solid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None/>
            </a:pPr>
            <a:r>
              <a:rPr lang="en-US" sz="1800" b="0" i="0" u="none" strike="noStrike" cap="none">
                <a:solidFill>
                  <a:srgbClr val="252525"/>
                </a:solidFill>
                <a:latin typeface="Arial"/>
                <a:ea typeface="Arial"/>
                <a:cs typeface="Arial"/>
                <a:sym typeface="Arial"/>
              </a:rPr>
              <a:t>Scope of the automation means how much of the software is automated. </a:t>
            </a:r>
            <a:endParaRPr/>
          </a:p>
        </p:txBody>
      </p:sp>
      <p:pic>
        <p:nvPicPr>
          <p:cNvPr id="1146" name="Google Shape;1146;p42"/>
          <p:cNvPicPr preferRelativeResize="0"/>
          <p:nvPr/>
        </p:nvPicPr>
        <p:blipFill rotWithShape="1">
          <a:blip r:embed="rId3">
            <a:alphaModFix/>
          </a:blip>
          <a:srcRect/>
          <a:stretch/>
        </p:blipFill>
        <p:spPr>
          <a:xfrm>
            <a:off x="6547555" y="2210864"/>
            <a:ext cx="5248255" cy="3006877"/>
          </a:xfrm>
          <a:prstGeom prst="rect">
            <a:avLst/>
          </a:prstGeom>
          <a:noFill/>
          <a:ln>
            <a:noFill/>
          </a:ln>
        </p:spPr>
      </p:pic>
      <p:sp>
        <p:nvSpPr>
          <p:cNvPr id="1147" name="Google Shape;1147;p42"/>
          <p:cNvSpPr/>
          <p:nvPr/>
        </p:nvSpPr>
        <p:spPr>
          <a:xfrm>
            <a:off x="6939280" y="2706806"/>
            <a:ext cx="2072640" cy="737434"/>
          </a:xfrm>
          <a:prstGeom prst="roundRect">
            <a:avLst>
              <a:gd name="adj" fmla="val 16667"/>
            </a:avLst>
          </a:prstGeom>
          <a:noFill/>
          <a:ln w="38100" cap="flat" cmpd="sng">
            <a:solidFill>
              <a:srgbClr val="3A385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43"/>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1.10.3 Step-3 Planning, Design and Development</a:t>
            </a:r>
            <a:endParaRPr/>
          </a:p>
        </p:txBody>
      </p:sp>
      <p:sp>
        <p:nvSpPr>
          <p:cNvPr id="1153" name="Google Shape;1153;p43"/>
          <p:cNvSpPr txBox="1">
            <a:spLocks noGrp="1"/>
          </p:cNvSpPr>
          <p:nvPr>
            <p:ph type="body" idx="1"/>
          </p:nvPr>
        </p:nvSpPr>
        <p:spPr>
          <a:xfrm>
            <a:off x="514350" y="1304925"/>
            <a:ext cx="6086475" cy="48402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The following activities are carried out as part of this step:</a:t>
            </a:r>
            <a:endParaRPr/>
          </a:p>
          <a:p>
            <a:pPr marL="285750" lvl="1" indent="-285750" algn="l" rtl="0">
              <a:lnSpc>
                <a:spcPct val="90000"/>
              </a:lnSpc>
              <a:spcBef>
                <a:spcPts val="1200"/>
              </a:spcBef>
              <a:spcAft>
                <a:spcPts val="0"/>
              </a:spcAft>
              <a:buClr>
                <a:schemeClr val="dk1"/>
              </a:buClr>
              <a:buSzPts val="1800"/>
              <a:buChar char="⭲"/>
            </a:pPr>
            <a:r>
              <a:rPr lang="en-US"/>
              <a:t>Select automation tools based on the technology stack.</a:t>
            </a:r>
            <a:endParaRPr/>
          </a:p>
          <a:p>
            <a:pPr marL="285750" lvl="1" indent="-285750" algn="l" rtl="0">
              <a:lnSpc>
                <a:spcPct val="90000"/>
              </a:lnSpc>
              <a:spcBef>
                <a:spcPts val="1200"/>
              </a:spcBef>
              <a:spcAft>
                <a:spcPts val="0"/>
              </a:spcAft>
              <a:buClr>
                <a:schemeClr val="dk1"/>
              </a:buClr>
              <a:buSzPts val="1800"/>
              <a:buChar char="⭲"/>
            </a:pPr>
            <a:r>
              <a:rPr lang="en-US"/>
              <a:t>Define the test environment, resource allocation, and execution schedule.</a:t>
            </a:r>
            <a:endParaRPr/>
          </a:p>
          <a:p>
            <a:pPr marL="285750" lvl="1" indent="-285750" algn="l" rtl="0">
              <a:lnSpc>
                <a:spcPct val="90000"/>
              </a:lnSpc>
              <a:spcBef>
                <a:spcPts val="1200"/>
              </a:spcBef>
              <a:spcAft>
                <a:spcPts val="0"/>
              </a:spcAft>
              <a:buClr>
                <a:schemeClr val="dk1"/>
              </a:buClr>
              <a:buSzPts val="1800"/>
              <a:buChar char="⭲"/>
            </a:pPr>
            <a:r>
              <a:rPr lang="en-US"/>
              <a:t>Design an efficient and maintainable test automation architecture, including a script structure for test data.</a:t>
            </a:r>
            <a:endParaRPr/>
          </a:p>
          <a:p>
            <a:pPr marL="285750" lvl="1" indent="-285750" algn="l" rtl="0">
              <a:lnSpc>
                <a:spcPct val="90000"/>
              </a:lnSpc>
              <a:spcBef>
                <a:spcPts val="1200"/>
              </a:spcBef>
              <a:spcAft>
                <a:spcPts val="0"/>
              </a:spcAft>
              <a:buClr>
                <a:schemeClr val="dk1"/>
              </a:buClr>
              <a:buSzPts val="1800"/>
              <a:buChar char="⭲"/>
            </a:pPr>
            <a:r>
              <a:rPr lang="en-US"/>
              <a:t>Incorporate mechanisms for handling errors and exceptions during implementation.</a:t>
            </a:r>
            <a:endParaRPr/>
          </a:p>
          <a:p>
            <a:pPr marL="285750" lvl="1" indent="-285750" algn="l" rtl="0">
              <a:lnSpc>
                <a:spcPct val="90000"/>
              </a:lnSpc>
              <a:spcBef>
                <a:spcPts val="1200"/>
              </a:spcBef>
              <a:spcAft>
                <a:spcPts val="0"/>
              </a:spcAft>
              <a:buClr>
                <a:schemeClr val="dk1"/>
              </a:buClr>
              <a:buSzPts val="1800"/>
              <a:buChar char="⭲"/>
            </a:pPr>
            <a:r>
              <a:rPr lang="en-US"/>
              <a:t>Integrate, verify, and validate automation scripts within the chosen framework and integrate them into the CI/CD pipeline.</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p:txBody>
      </p:sp>
      <p:sp>
        <p:nvSpPr>
          <p:cNvPr id="1154" name="Google Shape;1154;p43"/>
          <p:cNvSpPr/>
          <p:nvPr/>
        </p:nvSpPr>
        <p:spPr>
          <a:xfrm>
            <a:off x="514350" y="5307496"/>
            <a:ext cx="11281461" cy="1073426"/>
          </a:xfrm>
          <a:prstGeom prst="roundRect">
            <a:avLst>
              <a:gd name="adj" fmla="val 16667"/>
            </a:avLst>
          </a:prstGeom>
          <a:solidFill>
            <a:srgbClr val="EEEEEE"/>
          </a:solid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None/>
            </a:pPr>
            <a:r>
              <a:rPr lang="en-US" sz="1800" b="0" i="0" u="none" strike="noStrike" cap="none">
                <a:solidFill>
                  <a:srgbClr val="252525"/>
                </a:solidFill>
                <a:latin typeface="Arial"/>
                <a:ea typeface="Arial"/>
                <a:cs typeface="Arial"/>
                <a:sym typeface="Arial"/>
              </a:rPr>
              <a:t>Three integrated activities are involved in this step: planning, designing, and implementation.</a:t>
            </a:r>
            <a:endParaRPr/>
          </a:p>
        </p:txBody>
      </p:sp>
      <p:pic>
        <p:nvPicPr>
          <p:cNvPr id="1155" name="Google Shape;1155;p43"/>
          <p:cNvPicPr preferRelativeResize="0"/>
          <p:nvPr/>
        </p:nvPicPr>
        <p:blipFill rotWithShape="1">
          <a:blip r:embed="rId3">
            <a:alphaModFix/>
          </a:blip>
          <a:srcRect/>
          <a:stretch/>
        </p:blipFill>
        <p:spPr>
          <a:xfrm>
            <a:off x="6547555" y="2210864"/>
            <a:ext cx="5248255" cy="3006877"/>
          </a:xfrm>
          <a:prstGeom prst="rect">
            <a:avLst/>
          </a:prstGeom>
          <a:noFill/>
          <a:ln>
            <a:noFill/>
          </a:ln>
        </p:spPr>
      </p:pic>
      <p:sp>
        <p:nvSpPr>
          <p:cNvPr id="1156" name="Google Shape;1156;p43"/>
          <p:cNvSpPr/>
          <p:nvPr/>
        </p:nvSpPr>
        <p:spPr>
          <a:xfrm>
            <a:off x="9987280" y="3489126"/>
            <a:ext cx="1493520" cy="564714"/>
          </a:xfrm>
          <a:prstGeom prst="roundRect">
            <a:avLst>
              <a:gd name="adj" fmla="val 16667"/>
            </a:avLst>
          </a:prstGeom>
          <a:noFill/>
          <a:ln w="38100" cap="flat" cmpd="sng">
            <a:solidFill>
              <a:srgbClr val="3A385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44"/>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1.10.4 Step-4 Test Execution</a:t>
            </a:r>
            <a:endParaRPr/>
          </a:p>
        </p:txBody>
      </p:sp>
      <p:sp>
        <p:nvSpPr>
          <p:cNvPr id="1162" name="Google Shape;1162;p44"/>
          <p:cNvSpPr txBox="1">
            <a:spLocks noGrp="1"/>
          </p:cNvSpPr>
          <p:nvPr>
            <p:ph type="body" idx="1"/>
          </p:nvPr>
        </p:nvSpPr>
        <p:spPr>
          <a:xfrm>
            <a:off x="514350" y="1304995"/>
            <a:ext cx="6086475" cy="484082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The following activities are carried out as part of this step:</a:t>
            </a:r>
            <a:endParaRPr/>
          </a:p>
          <a:p>
            <a:pPr marL="285750" lvl="1" indent="-285750" algn="l" rtl="0">
              <a:lnSpc>
                <a:spcPct val="90000"/>
              </a:lnSpc>
              <a:spcBef>
                <a:spcPts val="1200"/>
              </a:spcBef>
              <a:spcAft>
                <a:spcPts val="0"/>
              </a:spcAft>
              <a:buClr>
                <a:schemeClr val="dk1"/>
              </a:buClr>
              <a:buSzPts val="1800"/>
              <a:buChar char="⭲"/>
            </a:pPr>
            <a:r>
              <a:rPr lang="en-US"/>
              <a:t>Trigger the execution of automated test scripts – CICD or scheduled</a:t>
            </a:r>
            <a:endParaRPr/>
          </a:p>
          <a:p>
            <a:pPr marL="285750" lvl="1" indent="-285750" algn="l" rtl="0">
              <a:lnSpc>
                <a:spcPct val="90000"/>
              </a:lnSpc>
              <a:spcBef>
                <a:spcPts val="1200"/>
              </a:spcBef>
              <a:spcAft>
                <a:spcPts val="0"/>
              </a:spcAft>
              <a:buClr>
                <a:schemeClr val="dk1"/>
              </a:buClr>
              <a:buSzPts val="1800"/>
              <a:buChar char="⭲"/>
            </a:pPr>
            <a:r>
              <a:rPr lang="en-US"/>
              <a:t>Manage configurations and dependencies for a consistent environment.</a:t>
            </a:r>
            <a:endParaRPr/>
          </a:p>
          <a:p>
            <a:pPr marL="285750" lvl="1" indent="-285750" algn="l" rtl="0">
              <a:lnSpc>
                <a:spcPct val="90000"/>
              </a:lnSpc>
              <a:spcBef>
                <a:spcPts val="1200"/>
              </a:spcBef>
              <a:spcAft>
                <a:spcPts val="0"/>
              </a:spcAft>
              <a:buClr>
                <a:schemeClr val="dk1"/>
              </a:buClr>
              <a:buSzPts val="1800"/>
              <a:buChar char="⭲"/>
            </a:pPr>
            <a:r>
              <a:rPr lang="en-US"/>
              <a:t>Collect test results, including status, execution time, and logs.</a:t>
            </a:r>
            <a:endParaRPr/>
          </a:p>
          <a:p>
            <a:pPr marL="285750" lvl="1" indent="-285750" algn="l" rtl="0">
              <a:lnSpc>
                <a:spcPct val="90000"/>
              </a:lnSpc>
              <a:spcBef>
                <a:spcPts val="1200"/>
              </a:spcBef>
              <a:spcAft>
                <a:spcPts val="0"/>
              </a:spcAft>
              <a:buClr>
                <a:schemeClr val="dk1"/>
              </a:buClr>
              <a:buSzPts val="1800"/>
              <a:buChar char="⭲"/>
            </a:pPr>
            <a:r>
              <a:rPr lang="en-US"/>
              <a:t>Generate comprehensive test reports summarizing the results of the test execution.</a:t>
            </a:r>
            <a:endParaRPr/>
          </a:p>
          <a:p>
            <a:pPr marL="285750" lvl="1" indent="-285750" algn="l" rtl="0">
              <a:lnSpc>
                <a:spcPct val="90000"/>
              </a:lnSpc>
              <a:spcBef>
                <a:spcPts val="1200"/>
              </a:spcBef>
              <a:spcAft>
                <a:spcPts val="0"/>
              </a:spcAft>
              <a:buClr>
                <a:schemeClr val="dk1"/>
              </a:buClr>
              <a:buSzPts val="1800"/>
              <a:buChar char="⭲"/>
            </a:pPr>
            <a:r>
              <a:rPr lang="en-US"/>
              <a:t>Based on the feedback, update automated test scripts, data, and configurations.</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p:txBody>
      </p:sp>
      <p:sp>
        <p:nvSpPr>
          <p:cNvPr id="1163" name="Google Shape;1163;p44"/>
          <p:cNvSpPr/>
          <p:nvPr/>
        </p:nvSpPr>
        <p:spPr>
          <a:xfrm>
            <a:off x="514350" y="5307496"/>
            <a:ext cx="11281461" cy="1073426"/>
          </a:xfrm>
          <a:prstGeom prst="roundRect">
            <a:avLst>
              <a:gd name="adj" fmla="val 16667"/>
            </a:avLst>
          </a:prstGeom>
          <a:solidFill>
            <a:srgbClr val="EEEEEE"/>
          </a:solid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None/>
            </a:pPr>
            <a:r>
              <a:rPr lang="en-US" sz="1800" b="0" i="0" u="none" strike="noStrike" cap="none">
                <a:solidFill>
                  <a:srgbClr val="252525"/>
                </a:solidFill>
                <a:latin typeface="Arial"/>
                <a:ea typeface="Arial"/>
                <a:cs typeface="Arial"/>
                <a:sym typeface="Arial"/>
              </a:rPr>
              <a:t>It is the process of executing the automation scripts designed and developed in the previous steps to test the defined functionality of the software.</a:t>
            </a:r>
            <a:endParaRPr/>
          </a:p>
        </p:txBody>
      </p:sp>
      <p:pic>
        <p:nvPicPr>
          <p:cNvPr id="1164" name="Google Shape;1164;p44"/>
          <p:cNvPicPr preferRelativeResize="0"/>
          <p:nvPr/>
        </p:nvPicPr>
        <p:blipFill rotWithShape="1">
          <a:blip r:embed="rId3">
            <a:alphaModFix/>
          </a:blip>
          <a:srcRect/>
          <a:stretch/>
        </p:blipFill>
        <p:spPr>
          <a:xfrm>
            <a:off x="6547555" y="2210864"/>
            <a:ext cx="5248255" cy="3006877"/>
          </a:xfrm>
          <a:prstGeom prst="rect">
            <a:avLst/>
          </a:prstGeom>
          <a:noFill/>
          <a:ln>
            <a:noFill/>
          </a:ln>
        </p:spPr>
      </p:pic>
      <p:sp>
        <p:nvSpPr>
          <p:cNvPr id="1165" name="Google Shape;1165;p44"/>
          <p:cNvSpPr/>
          <p:nvPr/>
        </p:nvSpPr>
        <p:spPr>
          <a:xfrm>
            <a:off x="9987280" y="3489126"/>
            <a:ext cx="1493520" cy="564714"/>
          </a:xfrm>
          <a:prstGeom prst="roundRect">
            <a:avLst>
              <a:gd name="adj" fmla="val 16667"/>
            </a:avLst>
          </a:prstGeom>
          <a:noFill/>
          <a:ln w="38100" cap="flat" cmpd="sng">
            <a:solidFill>
              <a:srgbClr val="3A385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45"/>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1.10.5 Step-5 Maintenance</a:t>
            </a:r>
            <a:endParaRPr/>
          </a:p>
        </p:txBody>
      </p:sp>
      <p:sp>
        <p:nvSpPr>
          <p:cNvPr id="1171" name="Google Shape;1171;p45"/>
          <p:cNvSpPr txBox="1">
            <a:spLocks noGrp="1"/>
          </p:cNvSpPr>
          <p:nvPr>
            <p:ph type="body" idx="1"/>
          </p:nvPr>
        </p:nvSpPr>
        <p:spPr>
          <a:xfrm>
            <a:off x="514350" y="1304995"/>
            <a:ext cx="6086475" cy="484082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The major key activities performed in this step are:</a:t>
            </a:r>
            <a:endParaRPr/>
          </a:p>
          <a:p>
            <a:pPr marL="285750" lvl="1" indent="-285750" algn="l" rtl="0">
              <a:lnSpc>
                <a:spcPct val="90000"/>
              </a:lnSpc>
              <a:spcBef>
                <a:spcPts val="1200"/>
              </a:spcBef>
              <a:spcAft>
                <a:spcPts val="0"/>
              </a:spcAft>
              <a:buClr>
                <a:schemeClr val="dk1"/>
              </a:buClr>
              <a:buSzPts val="1800"/>
              <a:buChar char="⭲"/>
            </a:pPr>
            <a:r>
              <a:rPr lang="en-US"/>
              <a:t>Refactor automation scripts for improvement.</a:t>
            </a:r>
            <a:endParaRPr/>
          </a:p>
          <a:p>
            <a:pPr marL="285750" lvl="1" indent="-285750" algn="l" rtl="0">
              <a:lnSpc>
                <a:spcPct val="90000"/>
              </a:lnSpc>
              <a:spcBef>
                <a:spcPts val="1200"/>
              </a:spcBef>
              <a:spcAft>
                <a:spcPts val="0"/>
              </a:spcAft>
              <a:buClr>
                <a:schemeClr val="dk1"/>
              </a:buClr>
              <a:buSzPts val="1800"/>
              <a:buChar char="⭲"/>
            </a:pPr>
            <a:r>
              <a:rPr lang="en-US"/>
              <a:t>Review and update test data.</a:t>
            </a:r>
            <a:endParaRPr/>
          </a:p>
          <a:p>
            <a:pPr marL="285750" lvl="1" indent="-285750" algn="l" rtl="0">
              <a:lnSpc>
                <a:spcPct val="90000"/>
              </a:lnSpc>
              <a:spcBef>
                <a:spcPts val="1200"/>
              </a:spcBef>
              <a:spcAft>
                <a:spcPts val="0"/>
              </a:spcAft>
              <a:buClr>
                <a:schemeClr val="dk1"/>
              </a:buClr>
              <a:buSzPts val="1800"/>
              <a:buChar char="⭲"/>
            </a:pPr>
            <a:r>
              <a:rPr lang="en-US"/>
              <a:t>Improve error handling.</a:t>
            </a:r>
            <a:endParaRPr/>
          </a:p>
          <a:p>
            <a:pPr marL="285750" lvl="1" indent="-285750" algn="l" rtl="0">
              <a:lnSpc>
                <a:spcPct val="90000"/>
              </a:lnSpc>
              <a:spcBef>
                <a:spcPts val="1200"/>
              </a:spcBef>
              <a:spcAft>
                <a:spcPts val="0"/>
              </a:spcAft>
              <a:buClr>
                <a:schemeClr val="dk1"/>
              </a:buClr>
              <a:buSzPts val="1800"/>
              <a:buChar char="⭲"/>
            </a:pPr>
            <a:r>
              <a:rPr lang="en-US"/>
              <a:t>Integrate new test cases to expand the coverage as functionality expands.</a:t>
            </a:r>
            <a:endParaRPr/>
          </a:p>
          <a:p>
            <a:pPr marL="285750" lvl="1" indent="-285750" algn="l" rtl="0">
              <a:lnSpc>
                <a:spcPct val="90000"/>
              </a:lnSpc>
              <a:spcBef>
                <a:spcPts val="1200"/>
              </a:spcBef>
              <a:spcAft>
                <a:spcPts val="0"/>
              </a:spcAft>
              <a:buClr>
                <a:schemeClr val="dk1"/>
              </a:buClr>
              <a:buSzPts val="1800"/>
              <a:buChar char="⭲"/>
            </a:pPr>
            <a:r>
              <a:rPr lang="en-US"/>
              <a:t>Document test scripts and any associated artifacts up to date</a:t>
            </a:r>
            <a:endParaRPr/>
          </a:p>
          <a:p>
            <a:pPr marL="285750" lvl="1" indent="-285750" algn="l" rtl="0">
              <a:lnSpc>
                <a:spcPct val="90000"/>
              </a:lnSpc>
              <a:spcBef>
                <a:spcPts val="1200"/>
              </a:spcBef>
              <a:spcAft>
                <a:spcPts val="0"/>
              </a:spcAft>
              <a:buClr>
                <a:schemeClr val="dk1"/>
              </a:buClr>
              <a:buSzPts val="1800"/>
              <a:buChar char="⭲"/>
            </a:pPr>
            <a:r>
              <a:rPr lang="en-US"/>
              <a:t>Conduct retrospectives and gather feedback from the team.</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p:txBody>
      </p:sp>
      <p:sp>
        <p:nvSpPr>
          <p:cNvPr id="1172" name="Google Shape;1172;p45"/>
          <p:cNvSpPr/>
          <p:nvPr/>
        </p:nvSpPr>
        <p:spPr>
          <a:xfrm>
            <a:off x="514350" y="5307496"/>
            <a:ext cx="11281461" cy="1073426"/>
          </a:xfrm>
          <a:prstGeom prst="roundRect">
            <a:avLst>
              <a:gd name="adj" fmla="val 16667"/>
            </a:avLst>
          </a:prstGeom>
          <a:solidFill>
            <a:srgbClr val="EEEEEE"/>
          </a:solid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None/>
            </a:pPr>
            <a:r>
              <a:rPr lang="en-US" sz="1800" b="0" i="0" u="none" strike="noStrike" cap="none">
                <a:solidFill>
                  <a:srgbClr val="252525"/>
                </a:solidFill>
                <a:latin typeface="Arial"/>
                <a:ea typeface="Arial"/>
                <a:cs typeface="Arial"/>
                <a:sym typeface="Arial"/>
              </a:rPr>
              <a:t>It involves activities related to the ongoing management, enhancement, and optimization of automated test scripts.</a:t>
            </a:r>
            <a:endParaRPr/>
          </a:p>
        </p:txBody>
      </p:sp>
      <p:pic>
        <p:nvPicPr>
          <p:cNvPr id="1173" name="Google Shape;1173;p45"/>
          <p:cNvPicPr preferRelativeResize="0"/>
          <p:nvPr/>
        </p:nvPicPr>
        <p:blipFill rotWithShape="1">
          <a:blip r:embed="rId3">
            <a:alphaModFix/>
          </a:blip>
          <a:srcRect/>
          <a:stretch/>
        </p:blipFill>
        <p:spPr>
          <a:xfrm>
            <a:off x="6547555" y="2210864"/>
            <a:ext cx="5248255" cy="3006877"/>
          </a:xfrm>
          <a:prstGeom prst="rect">
            <a:avLst/>
          </a:prstGeom>
          <a:noFill/>
          <a:ln>
            <a:noFill/>
          </a:ln>
        </p:spPr>
      </p:pic>
      <p:sp>
        <p:nvSpPr>
          <p:cNvPr id="1174" name="Google Shape;1174;p45"/>
          <p:cNvSpPr/>
          <p:nvPr/>
        </p:nvSpPr>
        <p:spPr>
          <a:xfrm>
            <a:off x="9448800" y="2761852"/>
            <a:ext cx="1717040" cy="621428"/>
          </a:xfrm>
          <a:prstGeom prst="roundRect">
            <a:avLst>
              <a:gd name="adj" fmla="val 16667"/>
            </a:avLst>
          </a:prstGeom>
          <a:noFill/>
          <a:ln w="38100" cap="flat" cmpd="sng">
            <a:solidFill>
              <a:srgbClr val="3A385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46"/>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1.11.1 Best Practices of Automating Testing</a:t>
            </a:r>
            <a:endParaRPr/>
          </a:p>
        </p:txBody>
      </p:sp>
      <p:sp>
        <p:nvSpPr>
          <p:cNvPr id="1180" name="Google Shape;1180;p46"/>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Automated testing is a very beneficial and powerful approach to software testing if we follow the best practices. To achieve the best results, one needs to follow the best practices as follows:</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r>
              <a:rPr lang="en-US" b="1"/>
              <a:t>Clear Objectives Definition:</a:t>
            </a:r>
            <a:endParaRPr/>
          </a:p>
          <a:p>
            <a:pPr marL="285750" lvl="1" indent="-285750" algn="l" rtl="0">
              <a:lnSpc>
                <a:spcPct val="90000"/>
              </a:lnSpc>
              <a:spcBef>
                <a:spcPts val="1200"/>
              </a:spcBef>
              <a:spcAft>
                <a:spcPts val="0"/>
              </a:spcAft>
              <a:buClr>
                <a:schemeClr val="dk1"/>
              </a:buClr>
              <a:buSzPts val="1800"/>
              <a:buChar char="⭲"/>
            </a:pPr>
            <a:r>
              <a:rPr lang="en-US"/>
              <a:t>Clearly define the objectives of automated testing</a:t>
            </a:r>
            <a:endParaRPr/>
          </a:p>
          <a:p>
            <a:pPr marL="285750" lvl="1" indent="-285750" algn="l" rtl="0">
              <a:lnSpc>
                <a:spcPct val="90000"/>
              </a:lnSpc>
              <a:spcBef>
                <a:spcPts val="1200"/>
              </a:spcBef>
              <a:spcAft>
                <a:spcPts val="0"/>
              </a:spcAft>
              <a:buClr>
                <a:schemeClr val="dk1"/>
              </a:buClr>
              <a:buSzPts val="1800"/>
              <a:buChar char="⭲"/>
            </a:pPr>
            <a:r>
              <a:rPr lang="en-US"/>
              <a:t>Understand the purpose</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r>
              <a:rPr lang="en-US" b="1"/>
              <a:t>Select Appropriate Test Cases:</a:t>
            </a:r>
            <a:endParaRPr/>
          </a:p>
          <a:p>
            <a:pPr marL="285750" lvl="1" indent="-285750" algn="l" rtl="0">
              <a:lnSpc>
                <a:spcPct val="90000"/>
              </a:lnSpc>
              <a:spcBef>
                <a:spcPts val="1200"/>
              </a:spcBef>
              <a:spcAft>
                <a:spcPts val="0"/>
              </a:spcAft>
              <a:buClr>
                <a:schemeClr val="dk1"/>
              </a:buClr>
              <a:buSzPts val="1800"/>
              <a:buChar char="⭲"/>
            </a:pPr>
            <a:r>
              <a:rPr lang="en-US"/>
              <a:t>Select test cases that are suitable for automation</a:t>
            </a:r>
            <a:endParaRPr/>
          </a:p>
          <a:p>
            <a:pPr marL="285750" lvl="1" indent="-285750" algn="l" rtl="0">
              <a:lnSpc>
                <a:spcPct val="90000"/>
              </a:lnSpc>
              <a:spcBef>
                <a:spcPts val="1200"/>
              </a:spcBef>
              <a:spcAft>
                <a:spcPts val="0"/>
              </a:spcAft>
              <a:buClr>
                <a:schemeClr val="dk1"/>
              </a:buClr>
              <a:buSzPts val="1800"/>
              <a:buChar char="⭲"/>
            </a:pPr>
            <a:r>
              <a:rPr lang="en-US"/>
              <a:t>Give priority to repetitive and time consuming test scenarios</a:t>
            </a:r>
            <a:endParaRPr/>
          </a:p>
          <a:p>
            <a:pPr marL="285750" lvl="1" indent="-285750" algn="l" rtl="0">
              <a:lnSpc>
                <a:spcPct val="90000"/>
              </a:lnSpc>
              <a:spcBef>
                <a:spcPts val="1200"/>
              </a:spcBef>
              <a:spcAft>
                <a:spcPts val="0"/>
              </a:spcAft>
              <a:buClr>
                <a:schemeClr val="dk1"/>
              </a:buClr>
              <a:buSzPts val="1800"/>
              <a:buChar char="⭲"/>
            </a:pPr>
            <a:r>
              <a:rPr lang="en-US"/>
              <a:t>Avoid scenarios such as exploratory testing that are best suited for manual testing</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47"/>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1.11.2 Best Practices of Automating Testing</a:t>
            </a:r>
            <a:endParaRPr/>
          </a:p>
        </p:txBody>
      </p:sp>
      <p:sp>
        <p:nvSpPr>
          <p:cNvPr id="1186" name="Google Shape;1186;p47"/>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To achieve the best results, one needs to follow the best practices as follows:</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r>
              <a:rPr lang="en-US" b="1"/>
              <a:t>Right Test Automation Tool:</a:t>
            </a:r>
            <a:endParaRPr/>
          </a:p>
          <a:p>
            <a:pPr marL="285750" lvl="1" indent="-285750" algn="l" rtl="0">
              <a:lnSpc>
                <a:spcPct val="90000"/>
              </a:lnSpc>
              <a:spcBef>
                <a:spcPts val="1200"/>
              </a:spcBef>
              <a:spcAft>
                <a:spcPts val="0"/>
              </a:spcAft>
              <a:buClr>
                <a:schemeClr val="dk1"/>
              </a:buClr>
              <a:buSzPts val="1800"/>
              <a:buChar char="⭲"/>
            </a:pPr>
            <a:r>
              <a:rPr lang="en-US"/>
              <a:t>Choose a right test automation tool</a:t>
            </a:r>
            <a:endParaRPr/>
          </a:p>
          <a:p>
            <a:pPr marL="285750" lvl="1" indent="-285750" algn="l" rtl="0">
              <a:lnSpc>
                <a:spcPct val="90000"/>
              </a:lnSpc>
              <a:spcBef>
                <a:spcPts val="1200"/>
              </a:spcBef>
              <a:spcAft>
                <a:spcPts val="0"/>
              </a:spcAft>
              <a:buClr>
                <a:schemeClr val="dk1"/>
              </a:buClr>
              <a:buSzPts val="1800"/>
              <a:buChar char="⭲"/>
            </a:pPr>
            <a:r>
              <a:rPr lang="en-US"/>
              <a:t>Look for factors such as ease of use and community support</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r>
              <a:rPr lang="en-US" b="1"/>
              <a:t>Scalable Framework:</a:t>
            </a:r>
            <a:endParaRPr/>
          </a:p>
          <a:p>
            <a:pPr marL="285750" lvl="1" indent="-285750" algn="l" rtl="0">
              <a:lnSpc>
                <a:spcPct val="90000"/>
              </a:lnSpc>
              <a:spcBef>
                <a:spcPts val="1200"/>
              </a:spcBef>
              <a:spcAft>
                <a:spcPts val="0"/>
              </a:spcAft>
              <a:buClr>
                <a:schemeClr val="dk1"/>
              </a:buClr>
              <a:buSzPts val="1800"/>
              <a:buChar char="⭲"/>
            </a:pPr>
            <a:r>
              <a:rPr lang="en-US"/>
              <a:t>Design a modular, scalable, and maintainable automation framework.</a:t>
            </a:r>
            <a:endParaRPr/>
          </a:p>
          <a:p>
            <a:pPr marL="285750" lvl="1" indent="-285750" algn="l" rtl="0">
              <a:lnSpc>
                <a:spcPct val="90000"/>
              </a:lnSpc>
              <a:spcBef>
                <a:spcPts val="1200"/>
              </a:spcBef>
              <a:spcAft>
                <a:spcPts val="0"/>
              </a:spcAft>
              <a:buClr>
                <a:schemeClr val="dk1"/>
              </a:buClr>
              <a:buSzPts val="1800"/>
              <a:buChar char="⭲"/>
            </a:pPr>
            <a:r>
              <a:rPr lang="en-US"/>
              <a:t>Use proper structure for reusability.</a:t>
            </a:r>
            <a:endParaRPr/>
          </a:p>
          <a:p>
            <a:pPr marL="0" lvl="0" indent="0" algn="l" rtl="0">
              <a:lnSpc>
                <a:spcPct val="90000"/>
              </a:lnSpc>
              <a:spcBef>
                <a:spcPts val="1200"/>
              </a:spcBef>
              <a:spcAft>
                <a:spcPts val="0"/>
              </a:spcAft>
              <a:buClr>
                <a:schemeClr val="dk1"/>
              </a:buClr>
              <a:buSzPts val="1800"/>
              <a:buNone/>
            </a:pPr>
            <a:endParaRPr/>
          </a:p>
        </p:txBody>
      </p:sp>
      <p:sp>
        <p:nvSpPr>
          <p:cNvPr id="1187" name="Google Shape;1187;p47"/>
          <p:cNvSpPr txBox="1"/>
          <p:nvPr/>
        </p:nvSpPr>
        <p:spPr>
          <a:xfrm>
            <a:off x="485759" y="-601909"/>
            <a:ext cx="11360800" cy="763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1600"/>
              </a:spcBef>
              <a:spcAft>
                <a:spcPts val="0"/>
              </a:spcAft>
              <a:buNone/>
            </a:pPr>
            <a:endParaRPr sz="2400" b="0" i="0" u="none" strike="noStrike" cap="none">
              <a:solidFill>
                <a:schemeClr val="dk2"/>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48"/>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1.11.3 Best Practices of Automating Testing</a:t>
            </a:r>
            <a:endParaRPr/>
          </a:p>
          <a:p>
            <a:pPr marL="0" lvl="0" indent="0" algn="l" rtl="0">
              <a:lnSpc>
                <a:spcPct val="90000"/>
              </a:lnSpc>
              <a:spcBef>
                <a:spcPts val="0"/>
              </a:spcBef>
              <a:spcAft>
                <a:spcPts val="0"/>
              </a:spcAft>
              <a:buClr>
                <a:schemeClr val="dk2"/>
              </a:buClr>
              <a:buSzPts val="2800"/>
              <a:buFont typeface="Arial"/>
              <a:buNone/>
            </a:pPr>
            <a:endParaRPr/>
          </a:p>
        </p:txBody>
      </p:sp>
      <p:sp>
        <p:nvSpPr>
          <p:cNvPr id="1193" name="Google Shape;1193;p48"/>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To achieve the best results, one needs to follow the best practices as follows:</a:t>
            </a:r>
            <a:endParaRPr/>
          </a:p>
          <a:p>
            <a:pPr marL="0" lvl="0" indent="0" algn="l" rtl="0">
              <a:lnSpc>
                <a:spcPct val="90000"/>
              </a:lnSpc>
              <a:spcBef>
                <a:spcPts val="1200"/>
              </a:spcBef>
              <a:spcAft>
                <a:spcPts val="0"/>
              </a:spcAft>
              <a:buClr>
                <a:schemeClr val="dk1"/>
              </a:buClr>
              <a:buSzPts val="1800"/>
              <a:buNone/>
            </a:pPr>
            <a:endParaRPr b="1"/>
          </a:p>
          <a:p>
            <a:pPr marL="0" lvl="0" indent="0" algn="l" rtl="0">
              <a:lnSpc>
                <a:spcPct val="90000"/>
              </a:lnSpc>
              <a:spcBef>
                <a:spcPts val="1200"/>
              </a:spcBef>
              <a:spcAft>
                <a:spcPts val="0"/>
              </a:spcAft>
              <a:buClr>
                <a:schemeClr val="dk1"/>
              </a:buClr>
              <a:buSzPts val="1800"/>
              <a:buNone/>
            </a:pPr>
            <a:r>
              <a:rPr lang="en-US" b="1"/>
              <a:t>Coding Standards:</a:t>
            </a:r>
            <a:endParaRPr/>
          </a:p>
          <a:p>
            <a:pPr marL="285750" lvl="1" indent="-285750" algn="l" rtl="0">
              <a:lnSpc>
                <a:spcPct val="90000"/>
              </a:lnSpc>
              <a:spcBef>
                <a:spcPts val="1200"/>
              </a:spcBef>
              <a:spcAft>
                <a:spcPts val="0"/>
              </a:spcAft>
              <a:buClr>
                <a:schemeClr val="dk1"/>
              </a:buClr>
              <a:buSzPts val="1800"/>
              <a:buChar char="⭲"/>
            </a:pPr>
            <a:r>
              <a:rPr lang="en-US"/>
              <a:t>Stick to coding standards and best practices.</a:t>
            </a:r>
            <a:endParaRPr/>
          </a:p>
          <a:p>
            <a:pPr marL="285750" lvl="1" indent="-285750" algn="l" rtl="0">
              <a:lnSpc>
                <a:spcPct val="90000"/>
              </a:lnSpc>
              <a:spcBef>
                <a:spcPts val="1200"/>
              </a:spcBef>
              <a:spcAft>
                <a:spcPts val="0"/>
              </a:spcAft>
              <a:buClr>
                <a:schemeClr val="dk1"/>
              </a:buClr>
              <a:buSzPts val="1800"/>
              <a:buChar char="⭲"/>
            </a:pPr>
            <a:r>
              <a:rPr lang="en-US"/>
              <a:t>Document code; write clean and readable code.</a:t>
            </a:r>
            <a:endParaRPr/>
          </a:p>
          <a:p>
            <a:pPr marL="285750" lvl="1" indent="-285750" algn="l" rtl="0">
              <a:lnSpc>
                <a:spcPct val="90000"/>
              </a:lnSpc>
              <a:spcBef>
                <a:spcPts val="1200"/>
              </a:spcBef>
              <a:spcAft>
                <a:spcPts val="0"/>
              </a:spcAft>
              <a:buClr>
                <a:schemeClr val="dk1"/>
              </a:buClr>
              <a:buSzPts val="1800"/>
              <a:buChar char="⭲"/>
            </a:pPr>
            <a:r>
              <a:rPr lang="en-US"/>
              <a:t>Use meaningful variable and method names.</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r>
              <a:rPr lang="en-US" b="1"/>
              <a:t>Use Version Control:</a:t>
            </a:r>
            <a:endParaRPr/>
          </a:p>
          <a:p>
            <a:pPr marL="285750" lvl="1" indent="-285750" algn="l" rtl="0">
              <a:lnSpc>
                <a:spcPct val="90000"/>
              </a:lnSpc>
              <a:spcBef>
                <a:spcPts val="1200"/>
              </a:spcBef>
              <a:spcAft>
                <a:spcPts val="0"/>
              </a:spcAft>
              <a:buClr>
                <a:schemeClr val="dk1"/>
              </a:buClr>
              <a:buSzPts val="1800"/>
              <a:buChar char="⭲"/>
            </a:pPr>
            <a:r>
              <a:rPr lang="en-US"/>
              <a:t>Use version control for automation scripts and code.</a:t>
            </a:r>
            <a:endParaRPr/>
          </a:p>
          <a:p>
            <a:pPr marL="285750" lvl="1" indent="-285750" algn="l" rtl="0">
              <a:lnSpc>
                <a:spcPct val="90000"/>
              </a:lnSpc>
              <a:spcBef>
                <a:spcPts val="1200"/>
              </a:spcBef>
              <a:spcAft>
                <a:spcPts val="0"/>
              </a:spcAft>
              <a:buClr>
                <a:schemeClr val="dk1"/>
              </a:buClr>
              <a:buSzPts val="1800"/>
              <a:buChar char="⭲"/>
            </a:pPr>
            <a:r>
              <a:rPr lang="en-US"/>
              <a:t>Ensures traceability, collaboration, and easy rollback in case of issues.</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49"/>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1.12.1 Automation Testing Tools: Selenium </a:t>
            </a:r>
            <a:endParaRPr/>
          </a:p>
        </p:txBody>
      </p:sp>
      <p:sp>
        <p:nvSpPr>
          <p:cNvPr id="1199" name="Google Shape;1199;p49"/>
          <p:cNvSpPr txBox="1">
            <a:spLocks noGrp="1"/>
          </p:cNvSpPr>
          <p:nvPr>
            <p:ph type="body" idx="1"/>
          </p:nvPr>
        </p:nvSpPr>
        <p:spPr>
          <a:xfrm>
            <a:off x="514350" y="1304925"/>
            <a:ext cx="10274300" cy="48402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It is a powerful open-source test automation tool widely used for automating web browsers.</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r>
              <a:rPr lang="en-US"/>
              <a:t>Some of the key features are:</a:t>
            </a:r>
            <a:endParaRPr/>
          </a:p>
          <a:p>
            <a:pPr marL="285750" lvl="1" indent="-285750" algn="l" rtl="0">
              <a:lnSpc>
                <a:spcPct val="90000"/>
              </a:lnSpc>
              <a:spcBef>
                <a:spcPts val="1200"/>
              </a:spcBef>
              <a:spcAft>
                <a:spcPts val="0"/>
              </a:spcAft>
              <a:buClr>
                <a:schemeClr val="dk1"/>
              </a:buClr>
              <a:buSzPts val="1800"/>
              <a:buChar char="⭲"/>
            </a:pPr>
            <a:r>
              <a:rPr lang="en-US"/>
              <a:t>Supports the automation of actions performed in web browsers.</a:t>
            </a:r>
            <a:endParaRPr/>
          </a:p>
          <a:p>
            <a:pPr marL="285750" lvl="1" indent="-285750" algn="l" rtl="0">
              <a:lnSpc>
                <a:spcPct val="90000"/>
              </a:lnSpc>
              <a:spcBef>
                <a:spcPts val="1200"/>
              </a:spcBef>
              <a:spcAft>
                <a:spcPts val="0"/>
              </a:spcAft>
              <a:buClr>
                <a:schemeClr val="dk1"/>
              </a:buClr>
              <a:buSzPts val="1800"/>
              <a:buChar char="⭲"/>
            </a:pPr>
            <a:r>
              <a:rPr lang="en-US"/>
              <a:t>Support for multiple programming languages such as Java, Python, C#, and others</a:t>
            </a:r>
            <a:endParaRPr/>
          </a:p>
          <a:p>
            <a:pPr marL="285750" lvl="1" indent="-285750" algn="l" rtl="0">
              <a:lnSpc>
                <a:spcPct val="90000"/>
              </a:lnSpc>
              <a:spcBef>
                <a:spcPts val="1200"/>
              </a:spcBef>
              <a:spcAft>
                <a:spcPts val="0"/>
              </a:spcAft>
              <a:buClr>
                <a:schemeClr val="dk1"/>
              </a:buClr>
              <a:buSzPts val="1800"/>
              <a:buChar char="⭲"/>
            </a:pPr>
            <a:r>
              <a:rPr lang="en-US"/>
              <a:t>Allow developers to write test cases using their choice of language.</a:t>
            </a:r>
            <a:endParaRPr/>
          </a:p>
          <a:p>
            <a:pPr marL="285750" lvl="1" indent="-285750" algn="l" rtl="0">
              <a:lnSpc>
                <a:spcPct val="90000"/>
              </a:lnSpc>
              <a:spcBef>
                <a:spcPts val="1200"/>
              </a:spcBef>
              <a:spcAft>
                <a:spcPts val="0"/>
              </a:spcAft>
              <a:buClr>
                <a:schemeClr val="dk1"/>
              </a:buClr>
              <a:buSzPts val="1800"/>
              <a:buChar char="⭲"/>
            </a:pPr>
            <a:r>
              <a:rPr lang="en-US"/>
              <a:t>Supports the execution of tests in parallel across multiple machines.</a:t>
            </a:r>
            <a:endParaRPr/>
          </a:p>
          <a:p>
            <a:pPr marL="285750" lvl="1" indent="-285750" algn="l" rtl="0">
              <a:lnSpc>
                <a:spcPct val="90000"/>
              </a:lnSpc>
              <a:spcBef>
                <a:spcPts val="1200"/>
              </a:spcBef>
              <a:spcAft>
                <a:spcPts val="0"/>
              </a:spcAft>
              <a:buClr>
                <a:schemeClr val="dk1"/>
              </a:buClr>
              <a:buSzPts val="1800"/>
              <a:buChar char="⭲"/>
            </a:pPr>
            <a:r>
              <a:rPr lang="en-US"/>
              <a:t>Easily integrated with testing frameworks like TestNG and Junit</a:t>
            </a:r>
            <a:endParaRPr/>
          </a:p>
          <a:p>
            <a:pPr marL="285750" lvl="1" indent="-285750" algn="l" rtl="0">
              <a:lnSpc>
                <a:spcPct val="90000"/>
              </a:lnSpc>
              <a:spcBef>
                <a:spcPts val="1200"/>
              </a:spcBef>
              <a:spcAft>
                <a:spcPts val="0"/>
              </a:spcAft>
              <a:buClr>
                <a:schemeClr val="dk1"/>
              </a:buClr>
              <a:buSzPts val="1800"/>
              <a:buChar char="⭲"/>
            </a:pPr>
            <a:r>
              <a:rPr lang="en-US"/>
              <a:t>Easily integrated into CI/CD pipelines</a:t>
            </a:r>
            <a:endParaRPr/>
          </a:p>
          <a:p>
            <a:pPr marL="285750" lvl="1" indent="-285750" algn="l" rtl="0">
              <a:lnSpc>
                <a:spcPct val="90000"/>
              </a:lnSpc>
              <a:spcBef>
                <a:spcPts val="1200"/>
              </a:spcBef>
              <a:spcAft>
                <a:spcPts val="0"/>
              </a:spcAft>
              <a:buClr>
                <a:schemeClr val="dk1"/>
              </a:buClr>
              <a:buSzPts val="1800"/>
              <a:buChar char="⭲"/>
            </a:pPr>
            <a:r>
              <a:rPr lang="en-US"/>
              <a:t>Large, active community base for documentation and other resources</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p:txBody>
      </p:sp>
      <p:pic>
        <p:nvPicPr>
          <p:cNvPr id="1200" name="Google Shape;1200;p49"/>
          <p:cNvPicPr preferRelativeResize="0"/>
          <p:nvPr/>
        </p:nvPicPr>
        <p:blipFill rotWithShape="1">
          <a:blip r:embed="rId3">
            <a:alphaModFix/>
          </a:blip>
          <a:srcRect/>
          <a:stretch/>
        </p:blipFill>
        <p:spPr>
          <a:xfrm>
            <a:off x="9187477" y="3725069"/>
            <a:ext cx="2659082" cy="279528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5"/>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1.1.2 Automation Example : Python</a:t>
            </a:r>
            <a:endParaRPr/>
          </a:p>
        </p:txBody>
      </p:sp>
      <p:grpSp>
        <p:nvGrpSpPr>
          <p:cNvPr id="762" name="Google Shape;762;p5"/>
          <p:cNvGrpSpPr/>
          <p:nvPr/>
        </p:nvGrpSpPr>
        <p:grpSpPr>
          <a:xfrm>
            <a:off x="1584252" y="1203671"/>
            <a:ext cx="8474148" cy="5239660"/>
            <a:chOff x="1584252" y="1203671"/>
            <a:chExt cx="8474148" cy="5239660"/>
          </a:xfrm>
        </p:grpSpPr>
        <p:pic>
          <p:nvPicPr>
            <p:cNvPr id="763" name="Google Shape;763;p5"/>
            <p:cNvPicPr preferRelativeResize="0"/>
            <p:nvPr/>
          </p:nvPicPr>
          <p:blipFill rotWithShape="1">
            <a:blip r:embed="rId3">
              <a:alphaModFix/>
            </a:blip>
            <a:srcRect/>
            <a:stretch/>
          </p:blipFill>
          <p:spPr>
            <a:xfrm>
              <a:off x="1584252" y="1203671"/>
              <a:ext cx="8474148" cy="5239660"/>
            </a:xfrm>
            <a:prstGeom prst="rect">
              <a:avLst/>
            </a:prstGeom>
            <a:noFill/>
            <a:ln>
              <a:noFill/>
            </a:ln>
          </p:spPr>
        </p:pic>
        <p:sp>
          <p:nvSpPr>
            <p:cNvPr id="764" name="Google Shape;764;p5"/>
            <p:cNvSpPr/>
            <p:nvPr/>
          </p:nvSpPr>
          <p:spPr>
            <a:xfrm>
              <a:off x="1711842" y="1648047"/>
              <a:ext cx="8208335" cy="4795284"/>
            </a:xfrm>
            <a:prstGeom prst="rect">
              <a:avLst/>
            </a:prstGeom>
            <a:solidFill>
              <a:srgbClr val="1E1E1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765" name="Google Shape;765;p5"/>
          <p:cNvSpPr txBox="1">
            <a:spLocks noGrp="1"/>
          </p:cNvSpPr>
          <p:nvPr>
            <p:ph type="body" idx="1"/>
          </p:nvPr>
        </p:nvSpPr>
        <p:spPr>
          <a:xfrm>
            <a:off x="2192300" y="1603043"/>
            <a:ext cx="7247418" cy="48402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1000"/>
              <a:buNone/>
            </a:pPr>
            <a:r>
              <a:rPr lang="en-US" sz="1000">
                <a:solidFill>
                  <a:schemeClr val="lt1"/>
                </a:solidFill>
                <a:latin typeface="Calibri"/>
                <a:ea typeface="Calibri"/>
                <a:cs typeface="Calibri"/>
                <a:sym typeface="Calibri"/>
              </a:rPr>
              <a:t>import pytest</a:t>
            </a:r>
            <a:endParaRPr sz="1000">
              <a:solidFill>
                <a:schemeClr val="lt1"/>
              </a:solidFill>
              <a:latin typeface="Calibri"/>
              <a:ea typeface="Calibri"/>
              <a:cs typeface="Calibri"/>
              <a:sym typeface="Calibri"/>
            </a:endParaRPr>
          </a:p>
          <a:p>
            <a:pPr marL="0" lvl="0" indent="0" algn="l" rtl="0">
              <a:lnSpc>
                <a:spcPct val="90000"/>
              </a:lnSpc>
              <a:spcBef>
                <a:spcPts val="1200"/>
              </a:spcBef>
              <a:spcAft>
                <a:spcPts val="0"/>
              </a:spcAft>
              <a:buClr>
                <a:schemeClr val="lt1"/>
              </a:buClr>
              <a:buSzPts val="1000"/>
              <a:buNone/>
            </a:pPr>
            <a:r>
              <a:rPr lang="en-US" sz="1000">
                <a:solidFill>
                  <a:schemeClr val="lt1"/>
                </a:solidFill>
                <a:latin typeface="Calibri"/>
                <a:ea typeface="Calibri"/>
                <a:cs typeface="Calibri"/>
                <a:sym typeface="Calibri"/>
              </a:rPr>
              <a:t>from selenium import webdriver</a:t>
            </a:r>
            <a:endParaRPr sz="1000">
              <a:solidFill>
                <a:schemeClr val="lt1"/>
              </a:solidFill>
              <a:latin typeface="Calibri"/>
              <a:ea typeface="Calibri"/>
              <a:cs typeface="Calibri"/>
              <a:sym typeface="Calibri"/>
            </a:endParaRPr>
          </a:p>
          <a:p>
            <a:pPr marL="0" lvl="0" indent="0" algn="l" rtl="0">
              <a:lnSpc>
                <a:spcPct val="90000"/>
              </a:lnSpc>
              <a:spcBef>
                <a:spcPts val="1200"/>
              </a:spcBef>
              <a:spcAft>
                <a:spcPts val="0"/>
              </a:spcAft>
              <a:buClr>
                <a:schemeClr val="lt1"/>
              </a:buClr>
              <a:buSzPts val="1000"/>
              <a:buNone/>
            </a:pPr>
            <a:r>
              <a:rPr lang="en-US" sz="1000">
                <a:solidFill>
                  <a:schemeClr val="lt1"/>
                </a:solidFill>
                <a:latin typeface="Calibri"/>
                <a:ea typeface="Calibri"/>
                <a:cs typeface="Calibri"/>
                <a:sym typeface="Calibri"/>
              </a:rPr>
              <a:t>@pytest.fixture</a:t>
            </a:r>
            <a:endParaRPr sz="1000">
              <a:solidFill>
                <a:schemeClr val="lt1"/>
              </a:solidFill>
              <a:latin typeface="Calibri"/>
              <a:ea typeface="Calibri"/>
              <a:cs typeface="Calibri"/>
              <a:sym typeface="Calibri"/>
            </a:endParaRPr>
          </a:p>
          <a:p>
            <a:pPr marL="0" lvl="0" indent="0" algn="l" rtl="0">
              <a:lnSpc>
                <a:spcPct val="90000"/>
              </a:lnSpc>
              <a:spcBef>
                <a:spcPts val="1200"/>
              </a:spcBef>
              <a:spcAft>
                <a:spcPts val="0"/>
              </a:spcAft>
              <a:buClr>
                <a:schemeClr val="lt1"/>
              </a:buClr>
              <a:buSzPts val="1000"/>
              <a:buNone/>
            </a:pPr>
            <a:r>
              <a:rPr lang="en-US" sz="1000">
                <a:solidFill>
                  <a:schemeClr val="lt1"/>
                </a:solidFill>
                <a:latin typeface="Calibri"/>
                <a:ea typeface="Calibri"/>
                <a:cs typeface="Calibri"/>
                <a:sym typeface="Calibri"/>
              </a:rPr>
              <a:t>def browser():</a:t>
            </a:r>
            <a:endParaRPr/>
          </a:p>
          <a:p>
            <a:pPr marL="0" lvl="0" indent="0" algn="l" rtl="0">
              <a:lnSpc>
                <a:spcPct val="90000"/>
              </a:lnSpc>
              <a:spcBef>
                <a:spcPts val="1200"/>
              </a:spcBef>
              <a:spcAft>
                <a:spcPts val="0"/>
              </a:spcAft>
              <a:buClr>
                <a:schemeClr val="lt1"/>
              </a:buClr>
              <a:buSzPts val="1000"/>
              <a:buNone/>
            </a:pPr>
            <a:r>
              <a:rPr lang="en-US" sz="1000">
                <a:solidFill>
                  <a:schemeClr val="lt1"/>
                </a:solidFill>
                <a:latin typeface="Calibri"/>
                <a:ea typeface="Calibri"/>
                <a:cs typeface="Calibri"/>
                <a:sym typeface="Calibri"/>
              </a:rPr>
              <a:t>    driver = webdriver.Chrome()</a:t>
            </a:r>
            <a:endParaRPr/>
          </a:p>
          <a:p>
            <a:pPr marL="0" lvl="0" indent="0" algn="l" rtl="0">
              <a:lnSpc>
                <a:spcPct val="90000"/>
              </a:lnSpc>
              <a:spcBef>
                <a:spcPts val="1200"/>
              </a:spcBef>
              <a:spcAft>
                <a:spcPts val="0"/>
              </a:spcAft>
              <a:buClr>
                <a:schemeClr val="lt1"/>
              </a:buClr>
              <a:buSzPts val="1000"/>
              <a:buNone/>
            </a:pPr>
            <a:r>
              <a:rPr lang="en-US" sz="1000">
                <a:solidFill>
                  <a:schemeClr val="lt1"/>
                </a:solidFill>
                <a:latin typeface="Calibri"/>
                <a:ea typeface="Calibri"/>
                <a:cs typeface="Calibri"/>
                <a:sym typeface="Calibri"/>
              </a:rPr>
              <a:t>    yield driver</a:t>
            </a:r>
            <a:endParaRPr/>
          </a:p>
          <a:p>
            <a:pPr marL="0" lvl="0" indent="0" algn="l" rtl="0">
              <a:lnSpc>
                <a:spcPct val="90000"/>
              </a:lnSpc>
              <a:spcBef>
                <a:spcPts val="1200"/>
              </a:spcBef>
              <a:spcAft>
                <a:spcPts val="0"/>
              </a:spcAft>
              <a:buClr>
                <a:schemeClr val="lt1"/>
              </a:buClr>
              <a:buSzPts val="1000"/>
              <a:buNone/>
            </a:pPr>
            <a:r>
              <a:rPr lang="en-US" sz="1000">
                <a:solidFill>
                  <a:schemeClr val="lt1"/>
                </a:solidFill>
                <a:latin typeface="Calibri"/>
                <a:ea typeface="Calibri"/>
                <a:cs typeface="Calibri"/>
                <a:sym typeface="Calibri"/>
              </a:rPr>
              <a:t>    driver.quit()</a:t>
            </a:r>
            <a:endParaRPr/>
          </a:p>
          <a:p>
            <a:pPr marL="0" lvl="0" indent="0" algn="l" rtl="0">
              <a:lnSpc>
                <a:spcPct val="90000"/>
              </a:lnSpc>
              <a:spcBef>
                <a:spcPts val="1200"/>
              </a:spcBef>
              <a:spcAft>
                <a:spcPts val="0"/>
              </a:spcAft>
              <a:buClr>
                <a:schemeClr val="lt1"/>
              </a:buClr>
              <a:buSzPts val="1000"/>
              <a:buNone/>
            </a:pPr>
            <a:r>
              <a:rPr lang="en-US" sz="1000">
                <a:solidFill>
                  <a:schemeClr val="lt1"/>
                </a:solidFill>
                <a:latin typeface="Calibri"/>
                <a:ea typeface="Calibri"/>
                <a:cs typeface="Calibri"/>
                <a:sym typeface="Calibri"/>
              </a:rPr>
              <a:t>def test_page_title(browser):</a:t>
            </a:r>
            <a:endParaRPr/>
          </a:p>
          <a:p>
            <a:pPr marL="0" lvl="0" indent="0" algn="l" rtl="0">
              <a:lnSpc>
                <a:spcPct val="90000"/>
              </a:lnSpc>
              <a:spcBef>
                <a:spcPts val="1200"/>
              </a:spcBef>
              <a:spcAft>
                <a:spcPts val="0"/>
              </a:spcAft>
              <a:buClr>
                <a:schemeClr val="lt1"/>
              </a:buClr>
              <a:buSzPts val="1000"/>
              <a:buNone/>
            </a:pPr>
            <a:r>
              <a:rPr lang="en-US" sz="1000">
                <a:solidFill>
                  <a:schemeClr val="lt1"/>
                </a:solidFill>
                <a:latin typeface="Calibri"/>
                <a:ea typeface="Calibri"/>
                <a:cs typeface="Calibri"/>
                <a:sym typeface="Calibri"/>
              </a:rPr>
              <a:t>    browser.get("https://mywebsite.com")</a:t>
            </a:r>
            <a:endParaRPr/>
          </a:p>
          <a:p>
            <a:pPr marL="0" lvl="0" indent="0" algn="l" rtl="0">
              <a:lnSpc>
                <a:spcPct val="90000"/>
              </a:lnSpc>
              <a:spcBef>
                <a:spcPts val="1200"/>
              </a:spcBef>
              <a:spcAft>
                <a:spcPts val="0"/>
              </a:spcAft>
              <a:buClr>
                <a:schemeClr val="lt1"/>
              </a:buClr>
              <a:buSzPts val="1000"/>
              <a:buNone/>
            </a:pPr>
            <a:r>
              <a:rPr lang="en-US" sz="1000">
                <a:solidFill>
                  <a:schemeClr val="lt1"/>
                </a:solidFill>
                <a:latin typeface="Calibri"/>
                <a:ea typeface="Calibri"/>
                <a:cs typeface="Calibri"/>
                <a:sym typeface="Calibri"/>
              </a:rPr>
              <a:t>	assert browser.title == "mywebsite"</a:t>
            </a:r>
            <a:endParaRPr/>
          </a:p>
          <a:p>
            <a:pPr marL="0" lvl="0" indent="0" algn="l" rtl="0">
              <a:lnSpc>
                <a:spcPct val="90000"/>
              </a:lnSpc>
              <a:spcBef>
                <a:spcPts val="1200"/>
              </a:spcBef>
              <a:spcAft>
                <a:spcPts val="0"/>
              </a:spcAft>
              <a:buClr>
                <a:schemeClr val="lt1"/>
              </a:buClr>
              <a:buSzPts val="1000"/>
              <a:buNone/>
            </a:pPr>
            <a:r>
              <a:rPr lang="en-US" sz="1000">
                <a:solidFill>
                  <a:schemeClr val="lt1"/>
                </a:solidFill>
                <a:latin typeface="Calibri"/>
                <a:ea typeface="Calibri"/>
                <a:cs typeface="Calibri"/>
                <a:sym typeface="Calibri"/>
              </a:rPr>
              <a:t>def test_form_submission(browser):</a:t>
            </a:r>
            <a:endParaRPr/>
          </a:p>
          <a:p>
            <a:pPr marL="0" lvl="0" indent="0" algn="l" rtl="0">
              <a:lnSpc>
                <a:spcPct val="90000"/>
              </a:lnSpc>
              <a:spcBef>
                <a:spcPts val="1200"/>
              </a:spcBef>
              <a:spcAft>
                <a:spcPts val="0"/>
              </a:spcAft>
              <a:buClr>
                <a:schemeClr val="lt1"/>
              </a:buClr>
              <a:buSzPts val="1000"/>
              <a:buNone/>
            </a:pPr>
            <a:r>
              <a:rPr lang="en-US" sz="1000">
                <a:solidFill>
                  <a:schemeClr val="lt1"/>
                </a:solidFill>
                <a:latin typeface="Calibri"/>
                <a:ea typeface="Calibri"/>
                <a:cs typeface="Calibri"/>
                <a:sym typeface="Calibri"/>
              </a:rPr>
              <a:t>    browser.get("https://mywebsite.com/form")</a:t>
            </a:r>
            <a:endParaRPr/>
          </a:p>
          <a:p>
            <a:pPr marL="0" lvl="0" indent="0" algn="l" rtl="0">
              <a:lnSpc>
                <a:spcPct val="90000"/>
              </a:lnSpc>
              <a:spcBef>
                <a:spcPts val="1200"/>
              </a:spcBef>
              <a:spcAft>
                <a:spcPts val="0"/>
              </a:spcAft>
              <a:buClr>
                <a:schemeClr val="lt1"/>
              </a:buClr>
              <a:buSzPts val="1000"/>
              <a:buNone/>
            </a:pPr>
            <a:r>
              <a:rPr lang="en-US" sz="1000">
                <a:solidFill>
                  <a:schemeClr val="lt1"/>
                </a:solidFill>
                <a:latin typeface="Calibri"/>
                <a:ea typeface="Calibri"/>
                <a:cs typeface="Calibri"/>
                <a:sym typeface="Calibri"/>
              </a:rPr>
              <a:t>    name_input = browser.find_element_by_name("name")</a:t>
            </a:r>
            <a:endParaRPr/>
          </a:p>
          <a:p>
            <a:pPr marL="0" lvl="0" indent="0" algn="l" rtl="0">
              <a:lnSpc>
                <a:spcPct val="90000"/>
              </a:lnSpc>
              <a:spcBef>
                <a:spcPts val="1200"/>
              </a:spcBef>
              <a:spcAft>
                <a:spcPts val="0"/>
              </a:spcAft>
              <a:buClr>
                <a:schemeClr val="lt1"/>
              </a:buClr>
              <a:buSzPts val="1000"/>
              <a:buNone/>
            </a:pPr>
            <a:r>
              <a:rPr lang="en-US" sz="1000">
                <a:solidFill>
                  <a:schemeClr val="lt1"/>
                </a:solidFill>
                <a:latin typeface="Calibri"/>
                <a:ea typeface="Calibri"/>
                <a:cs typeface="Calibri"/>
                <a:sym typeface="Calibri"/>
              </a:rPr>
              <a:t>    email_input = browser.find_element_by_name("email")</a:t>
            </a:r>
            <a:endParaRPr/>
          </a:p>
          <a:p>
            <a:pPr marL="0" lvl="0" indent="0" algn="l" rtl="0">
              <a:lnSpc>
                <a:spcPct val="90000"/>
              </a:lnSpc>
              <a:spcBef>
                <a:spcPts val="1200"/>
              </a:spcBef>
              <a:spcAft>
                <a:spcPts val="0"/>
              </a:spcAft>
              <a:buClr>
                <a:schemeClr val="lt1"/>
              </a:buClr>
              <a:buSzPts val="1000"/>
              <a:buNone/>
            </a:pPr>
            <a:r>
              <a:rPr lang="en-US" sz="1000">
                <a:solidFill>
                  <a:schemeClr val="lt1"/>
                </a:solidFill>
                <a:latin typeface="Calibri"/>
                <a:ea typeface="Calibri"/>
                <a:cs typeface="Calibri"/>
                <a:sym typeface="Calibri"/>
              </a:rPr>
              <a:t>    submit_button = browser.find_element_by_css_selector("input[type='submit']")</a:t>
            </a:r>
            <a:endParaRPr/>
          </a:p>
          <a:p>
            <a:pPr marL="0" lvl="0" indent="0" algn="l" rtl="0">
              <a:lnSpc>
                <a:spcPct val="90000"/>
              </a:lnSpc>
              <a:spcBef>
                <a:spcPts val="1200"/>
              </a:spcBef>
              <a:spcAft>
                <a:spcPts val="0"/>
              </a:spcAft>
              <a:buClr>
                <a:schemeClr val="lt1"/>
              </a:buClr>
              <a:buSzPts val="1000"/>
              <a:buNone/>
            </a:pPr>
            <a:r>
              <a:rPr lang="en-US" sz="1000">
                <a:solidFill>
                  <a:schemeClr val="lt1"/>
                </a:solidFill>
                <a:latin typeface="Calibri"/>
                <a:ea typeface="Calibri"/>
                <a:cs typeface="Calibri"/>
                <a:sym typeface="Calibri"/>
              </a:rPr>
              <a:t>    name_input.send_keys("Abc Xyz")</a:t>
            </a:r>
            <a:endParaRPr/>
          </a:p>
          <a:p>
            <a:pPr marL="0" lvl="0" indent="0" algn="l" rtl="0">
              <a:lnSpc>
                <a:spcPct val="90000"/>
              </a:lnSpc>
              <a:spcBef>
                <a:spcPts val="1200"/>
              </a:spcBef>
              <a:spcAft>
                <a:spcPts val="0"/>
              </a:spcAft>
              <a:buClr>
                <a:schemeClr val="lt1"/>
              </a:buClr>
              <a:buSzPts val="1000"/>
              <a:buNone/>
            </a:pPr>
            <a:r>
              <a:rPr lang="en-US" sz="1000">
                <a:solidFill>
                  <a:schemeClr val="lt1"/>
                </a:solidFill>
                <a:latin typeface="Calibri"/>
                <a:ea typeface="Calibri"/>
                <a:cs typeface="Calibri"/>
                <a:sym typeface="Calibri"/>
              </a:rPr>
              <a:t>    email_input.send_keys("abc.xyz@mywebsite.com")</a:t>
            </a:r>
            <a:endParaRPr/>
          </a:p>
          <a:p>
            <a:pPr marL="0" lvl="0" indent="0" algn="l" rtl="0">
              <a:lnSpc>
                <a:spcPct val="90000"/>
              </a:lnSpc>
              <a:spcBef>
                <a:spcPts val="1200"/>
              </a:spcBef>
              <a:spcAft>
                <a:spcPts val="0"/>
              </a:spcAft>
              <a:buClr>
                <a:schemeClr val="lt1"/>
              </a:buClr>
              <a:buSzPts val="1000"/>
              <a:buNone/>
            </a:pPr>
            <a:r>
              <a:rPr lang="en-US" sz="1000">
                <a:solidFill>
                  <a:schemeClr val="lt1"/>
                </a:solidFill>
                <a:latin typeface="Calibri"/>
                <a:ea typeface="Calibri"/>
                <a:cs typeface="Calibri"/>
                <a:sym typeface="Calibri"/>
              </a:rPr>
              <a:t>    submit_button.click()</a:t>
            </a:r>
            <a:endParaRPr/>
          </a:p>
          <a:p>
            <a:pPr marL="0" lvl="0" indent="0" algn="l" rtl="0">
              <a:lnSpc>
                <a:spcPct val="90000"/>
              </a:lnSpc>
              <a:spcBef>
                <a:spcPts val="1200"/>
              </a:spcBef>
              <a:spcAft>
                <a:spcPts val="0"/>
              </a:spcAft>
              <a:buClr>
                <a:schemeClr val="lt1"/>
              </a:buClr>
              <a:buSzPts val="1000"/>
              <a:buNone/>
            </a:pPr>
            <a:r>
              <a:rPr lang="en-US" sz="1000">
                <a:solidFill>
                  <a:schemeClr val="lt1"/>
                </a:solidFill>
                <a:latin typeface="Calibri"/>
                <a:ea typeface="Calibri"/>
                <a:cs typeface="Calibri"/>
                <a:sym typeface="Calibri"/>
              </a:rPr>
              <a:t>    success_message = browser.find_element_by_css_selector(".success-message")</a:t>
            </a:r>
            <a:endParaRPr/>
          </a:p>
          <a:p>
            <a:pPr marL="0" lvl="0" indent="0" algn="l" rtl="0">
              <a:lnSpc>
                <a:spcPct val="90000"/>
              </a:lnSpc>
              <a:spcBef>
                <a:spcPts val="1200"/>
              </a:spcBef>
              <a:spcAft>
                <a:spcPts val="0"/>
              </a:spcAft>
              <a:buClr>
                <a:schemeClr val="lt1"/>
              </a:buClr>
              <a:buSzPts val="1000"/>
              <a:buNone/>
            </a:pPr>
            <a:r>
              <a:rPr lang="en-US" sz="1000">
                <a:solidFill>
                  <a:schemeClr val="lt1"/>
                </a:solidFill>
                <a:latin typeface="Calibri"/>
                <a:ea typeface="Calibri"/>
                <a:cs typeface="Calibri"/>
                <a:sym typeface="Calibri"/>
              </a:rPr>
              <a:t>    assert success_message.text == "Form submitted successfully"</a:t>
            </a:r>
            <a:endParaRPr/>
          </a:p>
          <a:p>
            <a:pPr marL="0" lvl="0" indent="0" algn="l" rtl="0">
              <a:lnSpc>
                <a:spcPct val="90000"/>
              </a:lnSpc>
              <a:spcBef>
                <a:spcPts val="1200"/>
              </a:spcBef>
              <a:spcAft>
                <a:spcPts val="0"/>
              </a:spcAft>
              <a:buClr>
                <a:schemeClr val="dk1"/>
              </a:buClr>
              <a:buSzPts val="1000"/>
              <a:buNone/>
            </a:pPr>
            <a:endParaRPr sz="1000">
              <a:solidFill>
                <a:schemeClr val="lt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50"/>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1.12.2 Automation Testing Tools: Appium </a:t>
            </a:r>
            <a:endParaRPr/>
          </a:p>
        </p:txBody>
      </p:sp>
      <p:sp>
        <p:nvSpPr>
          <p:cNvPr id="1206" name="Google Shape;1206;p50"/>
          <p:cNvSpPr txBox="1">
            <a:spLocks noGrp="1"/>
          </p:cNvSpPr>
          <p:nvPr>
            <p:ph type="body" idx="1"/>
          </p:nvPr>
        </p:nvSpPr>
        <p:spPr>
          <a:xfrm>
            <a:off x="514350" y="1304925"/>
            <a:ext cx="10274300" cy="48402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It is an open-source, cross-platform test automation tool for native, hybrid, mobile web, and desktop apps.</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r>
              <a:rPr lang="en-US"/>
              <a:t>Why Appium?</a:t>
            </a:r>
            <a:endParaRPr/>
          </a:p>
          <a:p>
            <a:pPr marL="285750" lvl="1" indent="-285750" algn="l" rtl="0">
              <a:lnSpc>
                <a:spcPct val="90000"/>
              </a:lnSpc>
              <a:spcBef>
                <a:spcPts val="1200"/>
              </a:spcBef>
              <a:spcAft>
                <a:spcPts val="0"/>
              </a:spcAft>
              <a:buClr>
                <a:schemeClr val="dk1"/>
              </a:buClr>
              <a:buSzPts val="1800"/>
              <a:buChar char="⭲"/>
            </a:pPr>
            <a:r>
              <a:rPr lang="en-US"/>
              <a:t>Use of standard automation APIs on all platforms.</a:t>
            </a:r>
            <a:endParaRPr/>
          </a:p>
          <a:p>
            <a:pPr marL="285750" lvl="1" indent="-285750" algn="l" rtl="0">
              <a:lnSpc>
                <a:spcPct val="90000"/>
              </a:lnSpc>
              <a:spcBef>
                <a:spcPts val="1200"/>
              </a:spcBef>
              <a:spcAft>
                <a:spcPts val="0"/>
              </a:spcAft>
              <a:buClr>
                <a:schemeClr val="dk1"/>
              </a:buClr>
              <a:buSzPts val="1800"/>
              <a:buChar char="⭲"/>
            </a:pPr>
            <a:r>
              <a:rPr lang="en-US"/>
              <a:t>Use any development tools using any WebDriver-compatible</a:t>
            </a:r>
            <a:endParaRPr/>
          </a:p>
          <a:p>
            <a:pPr marL="285750" lvl="1" indent="-285750" algn="l" rtl="0">
              <a:lnSpc>
                <a:spcPct val="90000"/>
              </a:lnSpc>
              <a:spcBef>
                <a:spcPts val="1200"/>
              </a:spcBef>
              <a:spcAft>
                <a:spcPts val="0"/>
              </a:spcAft>
              <a:buClr>
                <a:schemeClr val="dk1"/>
              </a:buClr>
              <a:buSzPts val="1800"/>
              <a:buChar char="⭲"/>
            </a:pPr>
            <a:r>
              <a:rPr lang="en-US"/>
              <a:t>Various third-party client implementations exist for other languages.</a:t>
            </a:r>
            <a:endParaRPr/>
          </a:p>
          <a:p>
            <a:pPr marL="285750" lvl="1" indent="-285750" algn="l" rtl="0">
              <a:lnSpc>
                <a:spcPct val="90000"/>
              </a:lnSpc>
              <a:spcBef>
                <a:spcPts val="1200"/>
              </a:spcBef>
              <a:spcAft>
                <a:spcPts val="0"/>
              </a:spcAft>
              <a:buClr>
                <a:schemeClr val="dk1"/>
              </a:buClr>
              <a:buSzPts val="1800"/>
              <a:buChar char="⭲"/>
            </a:pPr>
            <a:r>
              <a:rPr lang="en-US"/>
              <a:t>Use any testing framework.</a:t>
            </a:r>
            <a:endParaRPr/>
          </a:p>
          <a:p>
            <a:pPr marL="285750" lvl="1" indent="-285750" algn="l" rtl="0">
              <a:lnSpc>
                <a:spcPct val="90000"/>
              </a:lnSpc>
              <a:spcBef>
                <a:spcPts val="1200"/>
              </a:spcBef>
              <a:spcAft>
                <a:spcPts val="0"/>
              </a:spcAft>
              <a:buClr>
                <a:schemeClr val="dk1"/>
              </a:buClr>
              <a:buSzPts val="1800"/>
              <a:buChar char="⭲"/>
            </a:pPr>
            <a:r>
              <a:rPr lang="en-US"/>
              <a:t>Run automated tests locally and in the cloud.</a:t>
            </a:r>
            <a:endParaRPr/>
          </a:p>
          <a:p>
            <a:pPr marL="285750" lvl="1" indent="-285750" algn="l" rtl="0">
              <a:lnSpc>
                <a:spcPct val="90000"/>
              </a:lnSpc>
              <a:spcBef>
                <a:spcPts val="1200"/>
              </a:spcBef>
              <a:spcAft>
                <a:spcPts val="0"/>
              </a:spcAft>
              <a:buClr>
                <a:schemeClr val="dk1"/>
              </a:buClr>
              <a:buSzPts val="1800"/>
              <a:buChar char="⭲"/>
            </a:pPr>
            <a:r>
              <a:rPr lang="en-US"/>
              <a:t>Several major cloud providers offer support for a wide </a:t>
            </a:r>
            <a:br>
              <a:rPr lang="en-US"/>
            </a:br>
            <a:r>
              <a:rPr lang="en-US"/>
              <a:t>range of Appium drivers.</a:t>
            </a:r>
            <a:endParaRPr/>
          </a:p>
          <a:p>
            <a:pPr marL="285750" lvl="1" indent="-285750" algn="l" rtl="0">
              <a:lnSpc>
                <a:spcPct val="90000"/>
              </a:lnSpc>
              <a:spcBef>
                <a:spcPts val="1200"/>
              </a:spcBef>
              <a:spcAft>
                <a:spcPts val="0"/>
              </a:spcAft>
              <a:buClr>
                <a:schemeClr val="dk1"/>
              </a:buClr>
              <a:buSzPts val="1800"/>
              <a:buChar char="⭲"/>
            </a:pPr>
            <a:r>
              <a:rPr lang="en-US"/>
              <a:t>Visual debugging of automated tests</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p:txBody>
      </p:sp>
      <p:pic>
        <p:nvPicPr>
          <p:cNvPr id="1207" name="Google Shape;1207;p50"/>
          <p:cNvPicPr preferRelativeResize="0"/>
          <p:nvPr/>
        </p:nvPicPr>
        <p:blipFill rotWithShape="1">
          <a:blip r:embed="rId3">
            <a:alphaModFix/>
          </a:blip>
          <a:srcRect/>
          <a:stretch/>
        </p:blipFill>
        <p:spPr>
          <a:xfrm>
            <a:off x="7465672" y="4119895"/>
            <a:ext cx="4465094" cy="130616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51"/>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1.12.3 Automation Testing Tools: TestNG</a:t>
            </a:r>
            <a:endParaRPr/>
          </a:p>
        </p:txBody>
      </p:sp>
      <p:sp>
        <p:nvSpPr>
          <p:cNvPr id="1213" name="Google Shape;1213;p51"/>
          <p:cNvSpPr txBox="1">
            <a:spLocks noGrp="1"/>
          </p:cNvSpPr>
          <p:nvPr>
            <p:ph type="body" idx="1"/>
          </p:nvPr>
        </p:nvSpPr>
        <p:spPr>
          <a:xfrm>
            <a:off x="514350" y="1304925"/>
            <a:ext cx="10274300" cy="48402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This testing framework is inspired by JUnit and NUnit but introduces new functionalities that enhance its power and usability.</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r>
              <a:rPr lang="en-US"/>
              <a:t>Key features of TestNG:</a:t>
            </a:r>
            <a:endParaRPr/>
          </a:p>
          <a:p>
            <a:pPr marL="285750" lvl="1" indent="-285750" algn="l" rtl="0">
              <a:lnSpc>
                <a:spcPct val="90000"/>
              </a:lnSpc>
              <a:spcBef>
                <a:spcPts val="1200"/>
              </a:spcBef>
              <a:spcAft>
                <a:spcPts val="0"/>
              </a:spcAft>
              <a:buClr>
                <a:schemeClr val="dk1"/>
              </a:buClr>
              <a:buSzPts val="1800"/>
              <a:buChar char="⭲"/>
            </a:pPr>
            <a:r>
              <a:rPr lang="en-US"/>
              <a:t>Run your tests in arbitrarily big thread pools with various policies.</a:t>
            </a:r>
            <a:endParaRPr/>
          </a:p>
          <a:p>
            <a:pPr marL="285750" lvl="1" indent="-285750" algn="l" rtl="0">
              <a:lnSpc>
                <a:spcPct val="90000"/>
              </a:lnSpc>
              <a:spcBef>
                <a:spcPts val="1200"/>
              </a:spcBef>
              <a:spcAft>
                <a:spcPts val="0"/>
              </a:spcAft>
              <a:buClr>
                <a:schemeClr val="dk1"/>
              </a:buClr>
              <a:buSzPts val="1800"/>
              <a:buChar char="⭲"/>
            </a:pPr>
            <a:r>
              <a:rPr lang="en-US"/>
              <a:t>The test code is multithread-safe.</a:t>
            </a:r>
            <a:endParaRPr/>
          </a:p>
          <a:p>
            <a:pPr marL="285750" lvl="1" indent="-285750" algn="l" rtl="0">
              <a:lnSpc>
                <a:spcPct val="90000"/>
              </a:lnSpc>
              <a:spcBef>
                <a:spcPts val="1200"/>
              </a:spcBef>
              <a:spcAft>
                <a:spcPts val="0"/>
              </a:spcAft>
              <a:buClr>
                <a:schemeClr val="dk1"/>
              </a:buClr>
              <a:buSzPts val="1800"/>
              <a:buChar char="⭲"/>
            </a:pPr>
            <a:r>
              <a:rPr lang="en-US"/>
              <a:t>Flexible test configuration</a:t>
            </a:r>
            <a:endParaRPr/>
          </a:p>
          <a:p>
            <a:pPr marL="285750" lvl="1" indent="-285750" algn="l" rtl="0">
              <a:lnSpc>
                <a:spcPct val="90000"/>
              </a:lnSpc>
              <a:spcBef>
                <a:spcPts val="1200"/>
              </a:spcBef>
              <a:spcAft>
                <a:spcPts val="0"/>
              </a:spcAft>
              <a:buClr>
                <a:schemeClr val="dk1"/>
              </a:buClr>
              <a:buSzPts val="1800"/>
              <a:buChar char="⭲"/>
            </a:pPr>
            <a:r>
              <a:rPr lang="en-US"/>
              <a:t>Support for data-driven testing (with @DataProvider).</a:t>
            </a:r>
            <a:endParaRPr/>
          </a:p>
          <a:p>
            <a:pPr marL="285750" lvl="1" indent="-285750" algn="l" rtl="0">
              <a:lnSpc>
                <a:spcPct val="90000"/>
              </a:lnSpc>
              <a:spcBef>
                <a:spcPts val="1200"/>
              </a:spcBef>
              <a:spcAft>
                <a:spcPts val="0"/>
              </a:spcAft>
              <a:buClr>
                <a:schemeClr val="dk1"/>
              </a:buClr>
              <a:buSzPts val="1800"/>
              <a:buChar char="⭲"/>
            </a:pPr>
            <a:r>
              <a:rPr lang="en-US"/>
              <a:t>Support for parameters.</a:t>
            </a:r>
            <a:endParaRPr/>
          </a:p>
          <a:p>
            <a:pPr marL="285750" lvl="1" indent="-285750" algn="l" rtl="0">
              <a:lnSpc>
                <a:spcPct val="90000"/>
              </a:lnSpc>
              <a:spcBef>
                <a:spcPts val="1200"/>
              </a:spcBef>
              <a:spcAft>
                <a:spcPts val="0"/>
              </a:spcAft>
              <a:buClr>
                <a:schemeClr val="dk1"/>
              </a:buClr>
              <a:buSzPts val="1800"/>
              <a:buChar char="⭲"/>
            </a:pPr>
            <a:r>
              <a:rPr lang="en-US"/>
              <a:t>Powerful execution model (no more TestSuite).</a:t>
            </a:r>
            <a:endParaRPr/>
          </a:p>
          <a:p>
            <a:pPr marL="285750" lvl="1" indent="-285750" algn="l" rtl="0">
              <a:lnSpc>
                <a:spcPct val="90000"/>
              </a:lnSpc>
              <a:spcBef>
                <a:spcPts val="1200"/>
              </a:spcBef>
              <a:spcAft>
                <a:spcPts val="0"/>
              </a:spcAft>
              <a:buClr>
                <a:schemeClr val="dk1"/>
              </a:buClr>
              <a:buSzPts val="1800"/>
              <a:buChar char="⭲"/>
            </a:pPr>
            <a:r>
              <a:rPr lang="en-US"/>
              <a:t>Supported by a variety of tools and plug-ins (Eclipse, IDEA, etc.).</a:t>
            </a:r>
            <a:endParaRPr/>
          </a:p>
          <a:p>
            <a:pPr marL="285750" lvl="1" indent="-285750" algn="l" rtl="0">
              <a:lnSpc>
                <a:spcPct val="90000"/>
              </a:lnSpc>
              <a:spcBef>
                <a:spcPts val="1200"/>
              </a:spcBef>
              <a:spcAft>
                <a:spcPts val="0"/>
              </a:spcAft>
              <a:buClr>
                <a:schemeClr val="dk1"/>
              </a:buClr>
              <a:buSzPts val="1800"/>
              <a:buChar char="⭲"/>
            </a:pPr>
            <a:r>
              <a:rPr lang="en-US"/>
              <a:t>TestNG is designed to cover all categories of tests: unit, functional, </a:t>
            </a:r>
            <a:br>
              <a:rPr lang="en-US"/>
            </a:br>
            <a:r>
              <a:rPr lang="en-US"/>
              <a:t>end-to-end, integration, etc.</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p:txBody>
      </p:sp>
      <p:pic>
        <p:nvPicPr>
          <p:cNvPr id="1214" name="Google Shape;1214;p51"/>
          <p:cNvPicPr preferRelativeResize="0"/>
          <p:nvPr/>
        </p:nvPicPr>
        <p:blipFill rotWithShape="1">
          <a:blip r:embed="rId3">
            <a:alphaModFix/>
          </a:blip>
          <a:srcRect/>
          <a:stretch/>
        </p:blipFill>
        <p:spPr>
          <a:xfrm>
            <a:off x="8193300" y="2491954"/>
            <a:ext cx="3653259" cy="365325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52"/>
          <p:cNvSpPr txBox="1">
            <a:spLocks noGrp="1"/>
          </p:cNvSpPr>
          <p:nvPr>
            <p:ph type="title"/>
          </p:nvPr>
        </p:nvSpPr>
        <p:spPr>
          <a:xfrm>
            <a:off x="208635" y="633245"/>
            <a:ext cx="11291702" cy="49217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2800"/>
              <a:buFont typeface="Arial"/>
              <a:buNone/>
            </a:pPr>
            <a:r>
              <a:rPr lang="en-US"/>
              <a:t>In a nutshell</a:t>
            </a:r>
            <a:endParaRPr/>
          </a:p>
        </p:txBody>
      </p:sp>
      <p:sp>
        <p:nvSpPr>
          <p:cNvPr id="1220" name="Google Shape;1220;p52"/>
          <p:cNvSpPr txBox="1">
            <a:spLocks noGrp="1"/>
          </p:cNvSpPr>
          <p:nvPr>
            <p:ph type="body" idx="1"/>
          </p:nvPr>
        </p:nvSpPr>
        <p:spPr>
          <a:xfrm>
            <a:off x="6213746" y="1967241"/>
            <a:ext cx="5285919" cy="3749409"/>
          </a:xfrm>
          <a:prstGeom prst="rect">
            <a:avLst/>
          </a:prstGeom>
          <a:noFill/>
          <a:ln>
            <a:noFill/>
          </a:ln>
        </p:spPr>
        <p:txBody>
          <a:bodyPr spcFirstLastPara="1" wrap="square" lIns="91425" tIns="45700" rIns="91425" bIns="45700" anchor="t" anchorCtr="0">
            <a:noAutofit/>
          </a:bodyPr>
          <a:lstStyle/>
          <a:p>
            <a:pPr marL="342900" lvl="1" indent="-342900" algn="l" rtl="0">
              <a:lnSpc>
                <a:spcPct val="100000"/>
              </a:lnSpc>
              <a:spcBef>
                <a:spcPts val="0"/>
              </a:spcBef>
              <a:spcAft>
                <a:spcPts val="0"/>
              </a:spcAft>
              <a:buClr>
                <a:schemeClr val="dk1"/>
              </a:buClr>
              <a:buSzPts val="1800"/>
              <a:buFont typeface="Arial"/>
              <a:buAutoNum type="arabicPeriod"/>
            </a:pPr>
            <a:r>
              <a:rPr lang="en-US"/>
              <a:t>About test automation</a:t>
            </a:r>
            <a:endParaRPr/>
          </a:p>
          <a:p>
            <a:pPr marL="342900" lvl="1" indent="-342900" algn="l" rtl="0">
              <a:lnSpc>
                <a:spcPct val="100000"/>
              </a:lnSpc>
              <a:spcBef>
                <a:spcPts val="0"/>
              </a:spcBef>
              <a:spcAft>
                <a:spcPts val="0"/>
              </a:spcAft>
              <a:buClr>
                <a:schemeClr val="dk1"/>
              </a:buClr>
              <a:buSzPts val="1800"/>
              <a:buFont typeface="Arial"/>
              <a:buAutoNum type="arabicPeriod"/>
            </a:pPr>
            <a:r>
              <a:rPr lang="en-US"/>
              <a:t>Various types of testing</a:t>
            </a:r>
            <a:endParaRPr/>
          </a:p>
          <a:p>
            <a:pPr marL="342900" lvl="1" indent="-342900" algn="l" rtl="0">
              <a:lnSpc>
                <a:spcPct val="100000"/>
              </a:lnSpc>
              <a:spcBef>
                <a:spcPts val="0"/>
              </a:spcBef>
              <a:spcAft>
                <a:spcPts val="0"/>
              </a:spcAft>
              <a:buClr>
                <a:schemeClr val="dk1"/>
              </a:buClr>
              <a:buSzPts val="1800"/>
              <a:buFont typeface="Arial"/>
              <a:buAutoNum type="arabicPeriod"/>
            </a:pPr>
            <a:r>
              <a:rPr lang="en-US"/>
              <a:t>Why one should go for test automation</a:t>
            </a:r>
            <a:endParaRPr/>
          </a:p>
          <a:p>
            <a:pPr marL="342900" lvl="1" indent="-342900" algn="l" rtl="0">
              <a:lnSpc>
                <a:spcPct val="100000"/>
              </a:lnSpc>
              <a:spcBef>
                <a:spcPts val="0"/>
              </a:spcBef>
              <a:spcAft>
                <a:spcPts val="0"/>
              </a:spcAft>
              <a:buClr>
                <a:schemeClr val="dk1"/>
              </a:buClr>
              <a:buSzPts val="1800"/>
              <a:buFont typeface="Arial"/>
              <a:buAutoNum type="arabicPeriod"/>
            </a:pPr>
            <a:r>
              <a:rPr lang="en-US"/>
              <a:t>Differences between automation and manual testing</a:t>
            </a:r>
            <a:endParaRPr/>
          </a:p>
          <a:p>
            <a:pPr marL="342900" lvl="1" indent="-342900" algn="l" rtl="0">
              <a:lnSpc>
                <a:spcPct val="100000"/>
              </a:lnSpc>
              <a:spcBef>
                <a:spcPts val="0"/>
              </a:spcBef>
              <a:spcAft>
                <a:spcPts val="0"/>
              </a:spcAft>
              <a:buClr>
                <a:schemeClr val="dk1"/>
              </a:buClr>
              <a:buSzPts val="1800"/>
              <a:buFont typeface="Arial"/>
              <a:buAutoNum type="arabicPeriod"/>
            </a:pPr>
            <a:r>
              <a:rPr lang="en-US"/>
              <a:t>Scenarios suitable and unsuitable for test automation</a:t>
            </a:r>
            <a:endParaRPr/>
          </a:p>
          <a:p>
            <a:pPr marL="342900" lvl="1" indent="-342900" algn="l" rtl="0">
              <a:lnSpc>
                <a:spcPct val="100000"/>
              </a:lnSpc>
              <a:spcBef>
                <a:spcPts val="0"/>
              </a:spcBef>
              <a:spcAft>
                <a:spcPts val="0"/>
              </a:spcAft>
              <a:buClr>
                <a:schemeClr val="dk1"/>
              </a:buClr>
              <a:buSzPts val="1800"/>
              <a:buFont typeface="Arial"/>
              <a:buAutoNum type="arabicPeriod"/>
            </a:pPr>
            <a:r>
              <a:rPr lang="en-US"/>
              <a:t>Criteria for test automation tool selection</a:t>
            </a:r>
            <a:endParaRPr/>
          </a:p>
          <a:p>
            <a:pPr marL="342900" lvl="1" indent="-342900" algn="l" rtl="0">
              <a:lnSpc>
                <a:spcPct val="100000"/>
              </a:lnSpc>
              <a:spcBef>
                <a:spcPts val="0"/>
              </a:spcBef>
              <a:spcAft>
                <a:spcPts val="0"/>
              </a:spcAft>
              <a:buClr>
                <a:schemeClr val="dk1"/>
              </a:buClr>
              <a:buSzPts val="1800"/>
              <a:buFont typeface="Arial"/>
              <a:buAutoNum type="arabicPeriod"/>
            </a:pPr>
            <a:r>
              <a:rPr lang="en-US"/>
              <a:t>Best practices for automated testing</a:t>
            </a:r>
            <a:endParaRPr/>
          </a:p>
          <a:p>
            <a:pPr marL="342900" lvl="1" indent="-342900" algn="l" rtl="0">
              <a:lnSpc>
                <a:spcPct val="100000"/>
              </a:lnSpc>
              <a:spcBef>
                <a:spcPts val="0"/>
              </a:spcBef>
              <a:spcAft>
                <a:spcPts val="0"/>
              </a:spcAft>
              <a:buClr>
                <a:schemeClr val="dk1"/>
              </a:buClr>
              <a:buSzPts val="1800"/>
              <a:buFont typeface="Arial"/>
              <a:buAutoNum type="arabicPeriod"/>
            </a:pPr>
            <a:r>
              <a:rPr lang="en-US"/>
              <a:t>Benefits and limitations of automated testing</a:t>
            </a:r>
            <a:endParaRPr/>
          </a:p>
          <a:p>
            <a:pPr marL="342900" lvl="1" indent="-342900" algn="l" rtl="0">
              <a:lnSpc>
                <a:spcPct val="100000"/>
              </a:lnSpc>
              <a:spcBef>
                <a:spcPts val="0"/>
              </a:spcBef>
              <a:spcAft>
                <a:spcPts val="0"/>
              </a:spcAft>
              <a:buClr>
                <a:schemeClr val="dk1"/>
              </a:buClr>
              <a:buSzPts val="1800"/>
              <a:buFont typeface="Arial"/>
              <a:buAutoNum type="arabicPeriod"/>
            </a:pPr>
            <a:r>
              <a:rPr lang="en-US"/>
              <a:t>Test automation process</a:t>
            </a:r>
            <a:endParaRPr/>
          </a:p>
          <a:p>
            <a:pPr marL="342900" lvl="1" indent="-342900" algn="l" rtl="0">
              <a:lnSpc>
                <a:spcPct val="100000"/>
              </a:lnSpc>
              <a:spcBef>
                <a:spcPts val="0"/>
              </a:spcBef>
              <a:spcAft>
                <a:spcPts val="0"/>
              </a:spcAft>
              <a:buClr>
                <a:schemeClr val="dk1"/>
              </a:buClr>
              <a:buSzPts val="1800"/>
              <a:buFont typeface="Arial"/>
              <a:buAutoNum type="arabicPeriod"/>
            </a:pPr>
            <a:r>
              <a:rPr lang="en-US"/>
              <a:t>Test automation tools</a:t>
            </a:r>
            <a:endParaRPr/>
          </a:p>
          <a:p>
            <a:pPr marL="342900" lvl="1" indent="-228600" algn="l" rtl="0">
              <a:lnSpc>
                <a:spcPct val="100000"/>
              </a:lnSpc>
              <a:spcBef>
                <a:spcPts val="0"/>
              </a:spcBef>
              <a:spcAft>
                <a:spcPts val="0"/>
              </a:spcAft>
              <a:buClr>
                <a:schemeClr val="dk1"/>
              </a:buClr>
              <a:buSzPts val="1800"/>
              <a:buFont typeface="Arial"/>
              <a:buNone/>
            </a:pPr>
            <a:endParaRPr/>
          </a:p>
        </p:txBody>
      </p:sp>
      <p:sp>
        <p:nvSpPr>
          <p:cNvPr id="1221" name="Google Shape;1221;p52"/>
          <p:cNvSpPr txBox="1"/>
          <p:nvPr/>
        </p:nvSpPr>
        <p:spPr>
          <a:xfrm>
            <a:off x="558800" y="1354667"/>
            <a:ext cx="11260800" cy="5928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2133" b="0" i="0" u="none" strike="noStrike" cap="none">
                <a:solidFill>
                  <a:schemeClr val="dk1"/>
                </a:solidFill>
                <a:latin typeface="Arial"/>
                <a:ea typeface="Arial"/>
                <a:cs typeface="Arial"/>
                <a:sym typeface="Arial"/>
              </a:rPr>
              <a:t>In this module, you have learned:</a:t>
            </a:r>
            <a:endParaRPr sz="2933" b="0" i="0" u="none" strike="noStrike" cap="none">
              <a:solidFill>
                <a:schemeClr val="dk2"/>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53"/>
          <p:cNvSpPr txBox="1">
            <a:spLocks noGrp="1"/>
          </p:cNvSpPr>
          <p:nvPr>
            <p:ph type="body" idx="1"/>
          </p:nvPr>
        </p:nvSpPr>
        <p:spPr>
          <a:xfrm>
            <a:off x="571925" y="2422525"/>
            <a:ext cx="11192181" cy="40005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chemeClr val="dk1"/>
              </a:buClr>
              <a:buSzPts val="1400"/>
              <a:buFont typeface="Arial"/>
              <a:buNone/>
            </a:pPr>
            <a:r>
              <a:rPr lang="en-US" b="1"/>
              <a:t>Module 2:</a:t>
            </a:r>
            <a:r>
              <a:rPr lang="en-US"/>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6"/>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1.2.1 Why Automation Test?</a:t>
            </a:r>
            <a:endParaRPr/>
          </a:p>
        </p:txBody>
      </p:sp>
      <p:sp>
        <p:nvSpPr>
          <p:cNvPr id="771" name="Google Shape;771;p6"/>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Here are the reasons for adopting automation test:</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r>
              <a:rPr lang="en-US" b="1"/>
              <a:t>Speed and Efficiency:</a:t>
            </a:r>
            <a:endParaRPr/>
          </a:p>
          <a:p>
            <a:pPr marL="285750" lvl="1" indent="-285750" algn="l" rtl="0">
              <a:lnSpc>
                <a:spcPct val="90000"/>
              </a:lnSpc>
              <a:spcBef>
                <a:spcPts val="1200"/>
              </a:spcBef>
              <a:spcAft>
                <a:spcPts val="0"/>
              </a:spcAft>
              <a:buClr>
                <a:schemeClr val="dk1"/>
              </a:buClr>
              <a:buSzPts val="1800"/>
              <a:buChar char="⭲"/>
            </a:pPr>
            <a:r>
              <a:rPr lang="en-US"/>
              <a:t>Automated tests can run much faster than manual tests</a:t>
            </a:r>
            <a:endParaRPr/>
          </a:p>
          <a:p>
            <a:pPr marL="285750" lvl="1" indent="-285750" algn="l" rtl="0">
              <a:lnSpc>
                <a:spcPct val="90000"/>
              </a:lnSpc>
              <a:spcBef>
                <a:spcPts val="1200"/>
              </a:spcBef>
              <a:spcAft>
                <a:spcPts val="0"/>
              </a:spcAft>
              <a:buClr>
                <a:schemeClr val="dk1"/>
              </a:buClr>
              <a:buSzPts val="1800"/>
              <a:buChar char="⭲"/>
            </a:pPr>
            <a:r>
              <a:rPr lang="en-US"/>
              <a:t>Faster feedback on the software quality</a:t>
            </a:r>
            <a:endParaRPr/>
          </a:p>
          <a:p>
            <a:pPr marL="285750" lvl="1" indent="-285750" algn="l" rtl="0">
              <a:lnSpc>
                <a:spcPct val="90000"/>
              </a:lnSpc>
              <a:spcBef>
                <a:spcPts val="1200"/>
              </a:spcBef>
              <a:spcAft>
                <a:spcPts val="0"/>
              </a:spcAft>
              <a:buClr>
                <a:schemeClr val="dk1"/>
              </a:buClr>
              <a:buSzPts val="1800"/>
              <a:buChar char="⭲"/>
            </a:pPr>
            <a:r>
              <a:rPr lang="en-US"/>
              <a:t>Run the tests as many times as needed </a:t>
            </a:r>
            <a:endParaRPr/>
          </a:p>
          <a:p>
            <a:pPr marL="285750" lvl="1" indent="-285750" algn="l" rtl="0">
              <a:lnSpc>
                <a:spcPct val="90000"/>
              </a:lnSpc>
              <a:spcBef>
                <a:spcPts val="1200"/>
              </a:spcBef>
              <a:spcAft>
                <a:spcPts val="0"/>
              </a:spcAft>
              <a:buClr>
                <a:schemeClr val="dk1"/>
              </a:buClr>
              <a:buSzPts val="1800"/>
              <a:buChar char="⭲"/>
            </a:pPr>
            <a:r>
              <a:rPr lang="en-US"/>
              <a:t>No additional costs</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r>
              <a:rPr lang="en-US" b="1"/>
              <a:t>Regression Testing:</a:t>
            </a:r>
            <a:endParaRPr/>
          </a:p>
          <a:p>
            <a:pPr marL="285750" lvl="1" indent="-285750" algn="l" rtl="0">
              <a:lnSpc>
                <a:spcPct val="90000"/>
              </a:lnSpc>
              <a:spcBef>
                <a:spcPts val="1200"/>
              </a:spcBef>
              <a:spcAft>
                <a:spcPts val="0"/>
              </a:spcAft>
              <a:buClr>
                <a:schemeClr val="dk1"/>
              </a:buClr>
              <a:buSzPts val="1800"/>
              <a:buChar char="⭲"/>
            </a:pPr>
            <a:r>
              <a:rPr lang="en-US"/>
              <a:t>New feature or defect fixes part of cycle</a:t>
            </a:r>
            <a:endParaRPr/>
          </a:p>
          <a:p>
            <a:pPr marL="285750" lvl="1" indent="-285750" algn="l" rtl="0">
              <a:lnSpc>
                <a:spcPct val="90000"/>
              </a:lnSpc>
              <a:spcBef>
                <a:spcPts val="1200"/>
              </a:spcBef>
              <a:spcAft>
                <a:spcPts val="0"/>
              </a:spcAft>
              <a:buClr>
                <a:schemeClr val="dk1"/>
              </a:buClr>
              <a:buSzPts val="1800"/>
              <a:buChar char="⭲"/>
            </a:pPr>
            <a:r>
              <a:rPr lang="en-US"/>
              <a:t>Break existing functionality</a:t>
            </a:r>
            <a:endParaRPr/>
          </a:p>
          <a:p>
            <a:pPr marL="285750" lvl="1" indent="-285750" algn="l" rtl="0">
              <a:lnSpc>
                <a:spcPct val="90000"/>
              </a:lnSpc>
              <a:spcBef>
                <a:spcPts val="1200"/>
              </a:spcBef>
              <a:spcAft>
                <a:spcPts val="0"/>
              </a:spcAft>
              <a:buClr>
                <a:schemeClr val="dk1"/>
              </a:buClr>
              <a:buSzPts val="1800"/>
              <a:buChar char="⭲"/>
            </a:pPr>
            <a:r>
              <a:rPr lang="en-US"/>
              <a:t>Critical to identifying regressions </a:t>
            </a:r>
            <a:endParaRPr/>
          </a:p>
          <a:p>
            <a:pPr marL="285750" lvl="1" indent="-285750" algn="l" rtl="0">
              <a:lnSpc>
                <a:spcPct val="90000"/>
              </a:lnSpc>
              <a:spcBef>
                <a:spcPts val="1200"/>
              </a:spcBef>
              <a:spcAft>
                <a:spcPts val="0"/>
              </a:spcAft>
              <a:buClr>
                <a:schemeClr val="dk1"/>
              </a:buClr>
              <a:buSzPts val="1800"/>
              <a:buChar char="⭲"/>
            </a:pPr>
            <a:r>
              <a:rPr lang="en-US"/>
              <a:t>Ensure new changes don't break the existing functionality</a:t>
            </a:r>
            <a:endParaRPr/>
          </a:p>
          <a:p>
            <a:pPr marL="0" lvl="0" indent="0" algn="l" rtl="0">
              <a:lnSpc>
                <a:spcPct val="90000"/>
              </a:lnSpc>
              <a:spcBef>
                <a:spcPts val="1200"/>
              </a:spcBef>
              <a:spcAft>
                <a:spcPts val="0"/>
              </a:spcAft>
              <a:buClr>
                <a:schemeClr val="dk1"/>
              </a:buClr>
              <a:buSzPts val="1800"/>
              <a:buNone/>
            </a:pPr>
            <a:endParaRPr/>
          </a:p>
        </p:txBody>
      </p:sp>
      <p:pic>
        <p:nvPicPr>
          <p:cNvPr id="772" name="Google Shape;772;p6"/>
          <p:cNvPicPr preferRelativeResize="0"/>
          <p:nvPr/>
        </p:nvPicPr>
        <p:blipFill rotWithShape="1">
          <a:blip r:embed="rId3">
            <a:alphaModFix/>
          </a:blip>
          <a:srcRect l="17455" t="36271" r="16880" b="35628"/>
          <a:stretch/>
        </p:blipFill>
        <p:spPr>
          <a:xfrm>
            <a:off x="7873765" y="1998936"/>
            <a:ext cx="3614680" cy="1546895"/>
          </a:xfrm>
          <a:prstGeom prst="rect">
            <a:avLst/>
          </a:prstGeom>
          <a:noFill/>
          <a:ln>
            <a:noFill/>
          </a:ln>
        </p:spPr>
      </p:pic>
      <p:pic>
        <p:nvPicPr>
          <p:cNvPr id="773" name="Google Shape;773;p6"/>
          <p:cNvPicPr preferRelativeResize="0"/>
          <p:nvPr/>
        </p:nvPicPr>
        <p:blipFill rotWithShape="1">
          <a:blip r:embed="rId4">
            <a:alphaModFix/>
          </a:blip>
          <a:srcRect/>
          <a:stretch/>
        </p:blipFill>
        <p:spPr>
          <a:xfrm>
            <a:off x="8552350" y="4026021"/>
            <a:ext cx="2430282" cy="24370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1.2.2 Why Automation Test?</a:t>
            </a:r>
            <a:endParaRPr/>
          </a:p>
        </p:txBody>
      </p:sp>
      <p:sp>
        <p:nvSpPr>
          <p:cNvPr id="779" name="Google Shape;779;p7"/>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Here is another reason for adopting automation test:</a:t>
            </a:r>
            <a:endParaRPr/>
          </a:p>
          <a:p>
            <a:pPr marL="0" lvl="0" indent="0" algn="l" rtl="0">
              <a:lnSpc>
                <a:spcPct val="90000"/>
              </a:lnSpc>
              <a:spcBef>
                <a:spcPts val="1200"/>
              </a:spcBef>
              <a:spcAft>
                <a:spcPts val="0"/>
              </a:spcAft>
              <a:buClr>
                <a:schemeClr val="dk1"/>
              </a:buClr>
              <a:buSzPts val="1800"/>
              <a:buNone/>
            </a:pPr>
            <a:r>
              <a:rPr lang="en-US" b="1"/>
              <a:t>Cost and Time Savings:</a:t>
            </a:r>
            <a:endParaRPr/>
          </a:p>
          <a:p>
            <a:pPr marL="285750" lvl="1" indent="-285750" algn="l" rtl="0">
              <a:lnSpc>
                <a:spcPct val="90000"/>
              </a:lnSpc>
              <a:spcBef>
                <a:spcPts val="1200"/>
              </a:spcBef>
              <a:spcAft>
                <a:spcPts val="0"/>
              </a:spcAft>
              <a:buClr>
                <a:schemeClr val="dk1"/>
              </a:buClr>
              <a:buSzPts val="1800"/>
              <a:buChar char="⭲"/>
            </a:pPr>
            <a:r>
              <a:rPr lang="en-US"/>
              <a:t>Automating repetitive tasks saves time and money.</a:t>
            </a:r>
            <a:endParaRPr/>
          </a:p>
          <a:p>
            <a:pPr marL="285750" lvl="1" indent="-285750" algn="l" rtl="0">
              <a:lnSpc>
                <a:spcPct val="90000"/>
              </a:lnSpc>
              <a:spcBef>
                <a:spcPts val="1200"/>
              </a:spcBef>
              <a:spcAft>
                <a:spcPts val="0"/>
              </a:spcAft>
              <a:buClr>
                <a:schemeClr val="dk1"/>
              </a:buClr>
              <a:buSzPts val="1800"/>
              <a:buChar char="⭲"/>
            </a:pPr>
            <a:r>
              <a:rPr lang="en-US"/>
              <a:t>Catch the majority of defects before the </a:t>
            </a:r>
            <a:br>
              <a:rPr lang="en-US"/>
            </a:br>
            <a:r>
              <a:rPr lang="en-US"/>
              <a:t>the software goes into production.</a:t>
            </a:r>
            <a:endParaRPr/>
          </a:p>
          <a:p>
            <a:pPr marL="285750" lvl="1" indent="-285750" algn="l" rtl="0">
              <a:lnSpc>
                <a:spcPct val="90000"/>
              </a:lnSpc>
              <a:spcBef>
                <a:spcPts val="1200"/>
              </a:spcBef>
              <a:spcAft>
                <a:spcPts val="0"/>
              </a:spcAft>
              <a:buClr>
                <a:schemeClr val="dk1"/>
              </a:buClr>
              <a:buSzPts val="1800"/>
              <a:buChar char="⭲"/>
            </a:pPr>
            <a:r>
              <a:rPr lang="en-US"/>
              <a:t>Initial investment, but the long-term benefits</a:t>
            </a:r>
            <a:endParaRPr/>
          </a:p>
          <a:p>
            <a:pPr marL="0" lvl="0" indent="0" algn="l" rtl="0">
              <a:lnSpc>
                <a:spcPct val="90000"/>
              </a:lnSpc>
              <a:spcBef>
                <a:spcPts val="1200"/>
              </a:spcBef>
              <a:spcAft>
                <a:spcPts val="0"/>
              </a:spcAft>
              <a:buClr>
                <a:schemeClr val="dk1"/>
              </a:buClr>
              <a:buSzPts val="1800"/>
              <a:buNone/>
            </a:pPr>
            <a:endParaRPr/>
          </a:p>
        </p:txBody>
      </p:sp>
      <p:grpSp>
        <p:nvGrpSpPr>
          <p:cNvPr id="780" name="Google Shape;780;p7"/>
          <p:cNvGrpSpPr/>
          <p:nvPr/>
        </p:nvGrpSpPr>
        <p:grpSpPr>
          <a:xfrm>
            <a:off x="2706536" y="2647213"/>
            <a:ext cx="7135434" cy="3719350"/>
            <a:chOff x="2658762" y="2440481"/>
            <a:chExt cx="7135434" cy="3719350"/>
          </a:xfrm>
        </p:grpSpPr>
        <p:grpSp>
          <p:nvGrpSpPr>
            <p:cNvPr id="781" name="Google Shape;781;p7"/>
            <p:cNvGrpSpPr/>
            <p:nvPr/>
          </p:nvGrpSpPr>
          <p:grpSpPr>
            <a:xfrm>
              <a:off x="2961138" y="4722802"/>
              <a:ext cx="613410" cy="360045"/>
              <a:chOff x="2784158" y="5322570"/>
              <a:chExt cx="613410" cy="360045"/>
            </a:xfrm>
          </p:grpSpPr>
          <p:sp>
            <p:nvSpPr>
              <p:cNvPr id="782" name="Google Shape;782;p7"/>
              <p:cNvSpPr/>
              <p:nvPr/>
            </p:nvSpPr>
            <p:spPr>
              <a:xfrm>
                <a:off x="2784158" y="5322570"/>
                <a:ext cx="613410" cy="278130"/>
              </a:xfrm>
              <a:prstGeom prst="roundRect">
                <a:avLst>
                  <a:gd name="adj" fmla="val 16667"/>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3" name="Google Shape;783;p7"/>
              <p:cNvSpPr/>
              <p:nvPr/>
            </p:nvSpPr>
            <p:spPr>
              <a:xfrm>
                <a:off x="2784863" y="5547360"/>
                <a:ext cx="612000" cy="135255"/>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784" name="Google Shape;784;p7"/>
            <p:cNvGrpSpPr/>
            <p:nvPr/>
          </p:nvGrpSpPr>
          <p:grpSpPr>
            <a:xfrm>
              <a:off x="4088898" y="4532302"/>
              <a:ext cx="613410" cy="550545"/>
              <a:chOff x="2784158" y="5322570"/>
              <a:chExt cx="613410" cy="550545"/>
            </a:xfrm>
          </p:grpSpPr>
          <p:sp>
            <p:nvSpPr>
              <p:cNvPr id="785" name="Google Shape;785;p7"/>
              <p:cNvSpPr/>
              <p:nvPr/>
            </p:nvSpPr>
            <p:spPr>
              <a:xfrm>
                <a:off x="2784158" y="5322570"/>
                <a:ext cx="613410" cy="278130"/>
              </a:xfrm>
              <a:prstGeom prst="roundRect">
                <a:avLst>
                  <a:gd name="adj" fmla="val 16667"/>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6" name="Google Shape;786;p7"/>
              <p:cNvSpPr/>
              <p:nvPr/>
            </p:nvSpPr>
            <p:spPr>
              <a:xfrm>
                <a:off x="2784863" y="5547360"/>
                <a:ext cx="612000" cy="325755"/>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787" name="Google Shape;787;p7"/>
            <p:cNvGrpSpPr/>
            <p:nvPr/>
          </p:nvGrpSpPr>
          <p:grpSpPr>
            <a:xfrm>
              <a:off x="5214826" y="3798797"/>
              <a:ext cx="613410" cy="1284050"/>
              <a:chOff x="2784158" y="5322570"/>
              <a:chExt cx="613410" cy="1284050"/>
            </a:xfrm>
          </p:grpSpPr>
          <p:sp>
            <p:nvSpPr>
              <p:cNvPr id="788" name="Google Shape;788;p7"/>
              <p:cNvSpPr/>
              <p:nvPr/>
            </p:nvSpPr>
            <p:spPr>
              <a:xfrm>
                <a:off x="2784158" y="5322570"/>
                <a:ext cx="613410" cy="278130"/>
              </a:xfrm>
              <a:prstGeom prst="roundRect">
                <a:avLst>
                  <a:gd name="adj" fmla="val 16667"/>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9" name="Google Shape;789;p7"/>
              <p:cNvSpPr/>
              <p:nvPr/>
            </p:nvSpPr>
            <p:spPr>
              <a:xfrm>
                <a:off x="2784863" y="5547360"/>
                <a:ext cx="612000" cy="105926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790" name="Google Shape;790;p7"/>
            <p:cNvGrpSpPr/>
            <p:nvPr/>
          </p:nvGrpSpPr>
          <p:grpSpPr>
            <a:xfrm>
              <a:off x="6338776" y="2739617"/>
              <a:ext cx="613410" cy="2343230"/>
              <a:chOff x="2784158" y="5322570"/>
              <a:chExt cx="613410" cy="2343230"/>
            </a:xfrm>
          </p:grpSpPr>
          <p:sp>
            <p:nvSpPr>
              <p:cNvPr id="791" name="Google Shape;791;p7"/>
              <p:cNvSpPr/>
              <p:nvPr/>
            </p:nvSpPr>
            <p:spPr>
              <a:xfrm>
                <a:off x="2784158" y="5322570"/>
                <a:ext cx="613410" cy="278130"/>
              </a:xfrm>
              <a:prstGeom prst="roundRect">
                <a:avLst>
                  <a:gd name="adj" fmla="val 16667"/>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2" name="Google Shape;792;p7"/>
              <p:cNvSpPr/>
              <p:nvPr/>
            </p:nvSpPr>
            <p:spPr>
              <a:xfrm>
                <a:off x="2784863" y="5547360"/>
                <a:ext cx="612000" cy="211844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793" name="Google Shape;793;p7"/>
            <p:cNvGrpSpPr/>
            <p:nvPr/>
          </p:nvGrpSpPr>
          <p:grpSpPr>
            <a:xfrm>
              <a:off x="7463821" y="3798797"/>
              <a:ext cx="613410" cy="1284050"/>
              <a:chOff x="2784158" y="5322570"/>
              <a:chExt cx="613410" cy="1284050"/>
            </a:xfrm>
          </p:grpSpPr>
          <p:sp>
            <p:nvSpPr>
              <p:cNvPr id="794" name="Google Shape;794;p7"/>
              <p:cNvSpPr/>
              <p:nvPr/>
            </p:nvSpPr>
            <p:spPr>
              <a:xfrm>
                <a:off x="2784158" y="5322570"/>
                <a:ext cx="613410" cy="278130"/>
              </a:xfrm>
              <a:prstGeom prst="roundRect">
                <a:avLst>
                  <a:gd name="adj" fmla="val 16667"/>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5" name="Google Shape;795;p7"/>
              <p:cNvSpPr/>
              <p:nvPr/>
            </p:nvSpPr>
            <p:spPr>
              <a:xfrm>
                <a:off x="2784863" y="5547360"/>
                <a:ext cx="612000" cy="105926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796" name="Google Shape;796;p7"/>
            <p:cNvGrpSpPr/>
            <p:nvPr/>
          </p:nvGrpSpPr>
          <p:grpSpPr>
            <a:xfrm>
              <a:off x="8589571" y="4757092"/>
              <a:ext cx="613410" cy="325755"/>
              <a:chOff x="2784158" y="5322570"/>
              <a:chExt cx="613410" cy="360045"/>
            </a:xfrm>
          </p:grpSpPr>
          <p:sp>
            <p:nvSpPr>
              <p:cNvPr id="797" name="Google Shape;797;p7"/>
              <p:cNvSpPr/>
              <p:nvPr/>
            </p:nvSpPr>
            <p:spPr>
              <a:xfrm>
                <a:off x="2784158" y="5322570"/>
                <a:ext cx="613410" cy="278130"/>
              </a:xfrm>
              <a:prstGeom prst="roundRect">
                <a:avLst>
                  <a:gd name="adj" fmla="val 16667"/>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8" name="Google Shape;798;p7"/>
              <p:cNvSpPr/>
              <p:nvPr/>
            </p:nvSpPr>
            <p:spPr>
              <a:xfrm>
                <a:off x="2784863" y="5547360"/>
                <a:ext cx="612000" cy="135255"/>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799" name="Google Shape;799;p7"/>
            <p:cNvSpPr txBox="1"/>
            <p:nvPr/>
          </p:nvSpPr>
          <p:spPr>
            <a:xfrm>
              <a:off x="3008797" y="4387760"/>
              <a:ext cx="51809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6%</a:t>
              </a:r>
              <a:endParaRPr/>
            </a:p>
          </p:txBody>
        </p:sp>
        <p:sp>
          <p:nvSpPr>
            <p:cNvPr id="800" name="Google Shape;800;p7"/>
            <p:cNvSpPr txBox="1"/>
            <p:nvPr/>
          </p:nvSpPr>
          <p:spPr>
            <a:xfrm>
              <a:off x="4144075" y="4203094"/>
              <a:ext cx="51809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9%</a:t>
              </a:r>
              <a:endParaRPr/>
            </a:p>
          </p:txBody>
        </p:sp>
        <p:sp>
          <p:nvSpPr>
            <p:cNvPr id="801" name="Google Shape;801;p7"/>
            <p:cNvSpPr txBox="1"/>
            <p:nvPr/>
          </p:nvSpPr>
          <p:spPr>
            <a:xfrm>
              <a:off x="5208372" y="3480265"/>
              <a:ext cx="6463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21%</a:t>
              </a:r>
              <a:endParaRPr/>
            </a:p>
          </p:txBody>
        </p:sp>
        <p:sp>
          <p:nvSpPr>
            <p:cNvPr id="802" name="Google Shape;802;p7"/>
            <p:cNvSpPr txBox="1"/>
            <p:nvPr/>
          </p:nvSpPr>
          <p:spPr>
            <a:xfrm>
              <a:off x="6322315" y="2440481"/>
              <a:ext cx="6463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38%</a:t>
              </a:r>
              <a:endParaRPr/>
            </a:p>
          </p:txBody>
        </p:sp>
        <p:sp>
          <p:nvSpPr>
            <p:cNvPr id="803" name="Google Shape;803;p7"/>
            <p:cNvSpPr txBox="1"/>
            <p:nvPr/>
          </p:nvSpPr>
          <p:spPr>
            <a:xfrm>
              <a:off x="7436259" y="3480265"/>
              <a:ext cx="6463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21%</a:t>
              </a:r>
              <a:endParaRPr/>
            </a:p>
          </p:txBody>
        </p:sp>
        <p:sp>
          <p:nvSpPr>
            <p:cNvPr id="804" name="Google Shape;804;p7"/>
            <p:cNvSpPr txBox="1"/>
            <p:nvPr/>
          </p:nvSpPr>
          <p:spPr>
            <a:xfrm>
              <a:off x="8632164" y="4423151"/>
              <a:ext cx="51809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5%</a:t>
              </a:r>
              <a:endParaRPr/>
            </a:p>
          </p:txBody>
        </p:sp>
        <p:sp>
          <p:nvSpPr>
            <p:cNvPr id="805" name="Google Shape;805;p7"/>
            <p:cNvSpPr txBox="1"/>
            <p:nvPr/>
          </p:nvSpPr>
          <p:spPr>
            <a:xfrm>
              <a:off x="2658762" y="5074364"/>
              <a:ext cx="1225015"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Negative </a:t>
              </a:r>
              <a:endParaRPr/>
            </a:p>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(making a loss)</a:t>
              </a:r>
              <a:endParaRPr sz="1600" b="1" i="0" u="none" strike="noStrike" cap="none">
                <a:solidFill>
                  <a:srgbClr val="000000"/>
                </a:solidFill>
                <a:latin typeface="Arial"/>
                <a:ea typeface="Arial"/>
                <a:cs typeface="Arial"/>
                <a:sym typeface="Arial"/>
              </a:endParaRPr>
            </a:p>
          </p:txBody>
        </p:sp>
        <p:sp>
          <p:nvSpPr>
            <p:cNvPr id="806" name="Google Shape;806;p7"/>
            <p:cNvSpPr txBox="1"/>
            <p:nvPr/>
          </p:nvSpPr>
          <p:spPr>
            <a:xfrm>
              <a:off x="3823833" y="5074363"/>
              <a:ext cx="1226618"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None (no cost/ </a:t>
              </a:r>
              <a:endParaRPr/>
            </a:p>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time savings)</a:t>
              </a:r>
              <a:endParaRPr sz="1600" b="1" i="0" u="none" strike="noStrike" cap="none">
                <a:solidFill>
                  <a:srgbClr val="000000"/>
                </a:solidFill>
                <a:latin typeface="Arial"/>
                <a:ea typeface="Arial"/>
                <a:cs typeface="Arial"/>
                <a:sym typeface="Arial"/>
              </a:endParaRPr>
            </a:p>
          </p:txBody>
        </p:sp>
        <p:sp>
          <p:nvSpPr>
            <p:cNvPr id="807" name="Google Shape;807;p7"/>
            <p:cNvSpPr txBox="1"/>
            <p:nvPr/>
          </p:nvSpPr>
          <p:spPr>
            <a:xfrm>
              <a:off x="5059569" y="5073714"/>
              <a:ext cx="1023037"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Low (&lt;20% </a:t>
              </a:r>
              <a:endParaRPr/>
            </a:p>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cost or time </a:t>
              </a:r>
              <a:endParaRPr/>
            </a:p>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savings)</a:t>
              </a:r>
              <a:endParaRPr sz="1600" b="1" i="0" u="none" strike="noStrike" cap="none">
                <a:solidFill>
                  <a:srgbClr val="000000"/>
                </a:solidFill>
                <a:latin typeface="Arial"/>
                <a:ea typeface="Arial"/>
                <a:cs typeface="Arial"/>
                <a:sym typeface="Arial"/>
              </a:endParaRPr>
            </a:p>
          </p:txBody>
        </p:sp>
        <p:sp>
          <p:nvSpPr>
            <p:cNvPr id="808" name="Google Shape;808;p7"/>
            <p:cNvSpPr txBox="1"/>
            <p:nvPr/>
          </p:nvSpPr>
          <p:spPr>
            <a:xfrm>
              <a:off x="6061212" y="5067217"/>
              <a:ext cx="1199366"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Average (20% </a:t>
              </a:r>
              <a:endParaRPr/>
            </a:p>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of cost or </a:t>
              </a:r>
              <a:endParaRPr/>
            </a:p>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time savings)</a:t>
              </a:r>
              <a:endParaRPr sz="1600" b="1" i="0" u="none" strike="noStrike" cap="none">
                <a:solidFill>
                  <a:srgbClr val="000000"/>
                </a:solidFill>
                <a:latin typeface="Arial"/>
                <a:ea typeface="Arial"/>
                <a:cs typeface="Arial"/>
                <a:sym typeface="Arial"/>
              </a:endParaRPr>
            </a:p>
          </p:txBody>
        </p:sp>
        <p:sp>
          <p:nvSpPr>
            <p:cNvPr id="809" name="Google Shape;809;p7"/>
            <p:cNvSpPr txBox="1"/>
            <p:nvPr/>
          </p:nvSpPr>
          <p:spPr>
            <a:xfrm>
              <a:off x="7198935" y="5086803"/>
              <a:ext cx="1300356"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High (20%-50% </a:t>
              </a:r>
              <a:endParaRPr/>
            </a:p>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of cost or </a:t>
              </a:r>
              <a:endParaRPr/>
            </a:p>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time savings)</a:t>
              </a:r>
              <a:endParaRPr sz="1600" b="1" i="0" u="none" strike="noStrike" cap="none">
                <a:solidFill>
                  <a:srgbClr val="000000"/>
                </a:solidFill>
                <a:latin typeface="Arial"/>
                <a:ea typeface="Arial"/>
                <a:cs typeface="Arial"/>
                <a:sym typeface="Arial"/>
              </a:endParaRPr>
            </a:p>
          </p:txBody>
        </p:sp>
        <p:sp>
          <p:nvSpPr>
            <p:cNvPr id="810" name="Google Shape;810;p7"/>
            <p:cNvSpPr txBox="1"/>
            <p:nvPr/>
          </p:nvSpPr>
          <p:spPr>
            <a:xfrm>
              <a:off x="8320716" y="5038995"/>
              <a:ext cx="1473480"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Average (50%+ </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of cost or </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time savings)</a:t>
              </a:r>
              <a:endParaRPr sz="1600" b="1" i="0" u="none" strike="noStrike" cap="none">
                <a:solidFill>
                  <a:srgbClr val="000000"/>
                </a:solidFill>
                <a:latin typeface="Arial"/>
                <a:ea typeface="Arial"/>
                <a:cs typeface="Arial"/>
                <a:sym typeface="Arial"/>
              </a:endParaRPr>
            </a:p>
          </p:txBody>
        </p:sp>
        <p:grpSp>
          <p:nvGrpSpPr>
            <p:cNvPr id="811" name="Google Shape;811;p7"/>
            <p:cNvGrpSpPr/>
            <p:nvPr/>
          </p:nvGrpSpPr>
          <p:grpSpPr>
            <a:xfrm>
              <a:off x="2770970" y="5718041"/>
              <a:ext cx="2225614" cy="441790"/>
              <a:chOff x="2533199" y="6135991"/>
              <a:chExt cx="2225614" cy="441790"/>
            </a:xfrm>
          </p:grpSpPr>
          <p:sp>
            <p:nvSpPr>
              <p:cNvPr id="812" name="Google Shape;812;p7"/>
              <p:cNvSpPr/>
              <p:nvPr/>
            </p:nvSpPr>
            <p:spPr>
              <a:xfrm>
                <a:off x="2533199" y="6135991"/>
                <a:ext cx="2225614" cy="441790"/>
              </a:xfrm>
              <a:prstGeom prst="rect">
                <a:avLst/>
              </a:prstGeom>
              <a:solidFill>
                <a:schemeClr val="lt1"/>
              </a:solidFill>
              <a:ln w="28575"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3" name="Google Shape;813;p7"/>
              <p:cNvSpPr txBox="1"/>
              <p:nvPr/>
            </p:nvSpPr>
            <p:spPr>
              <a:xfrm>
                <a:off x="2705685" y="6228219"/>
                <a:ext cx="1880643"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ROI of test automation.</a:t>
                </a:r>
                <a:endParaRPr sz="1600" b="1" i="0" u="none" strike="noStrike" cap="none">
                  <a:solidFill>
                    <a:srgbClr val="000000"/>
                  </a:solidFill>
                  <a:latin typeface="Arial"/>
                  <a:ea typeface="Arial"/>
                  <a:cs typeface="Arial"/>
                  <a:sym typeface="Arial"/>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8"/>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1.2.3 Why Automation Test?</a:t>
            </a:r>
            <a:endParaRPr/>
          </a:p>
        </p:txBody>
      </p:sp>
      <p:sp>
        <p:nvSpPr>
          <p:cNvPr id="819" name="Google Shape;819;p8"/>
          <p:cNvSpPr txBox="1">
            <a:spLocks noGrp="1"/>
          </p:cNvSpPr>
          <p:nvPr>
            <p:ph type="body" idx="1"/>
          </p:nvPr>
        </p:nvSpPr>
        <p:spPr>
          <a:xfrm>
            <a:off x="514350" y="1304995"/>
            <a:ext cx="10273812" cy="484082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a:t>Here are more reasons for adopting automation tests:</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r>
              <a:rPr lang="en-US" b="1"/>
              <a:t>Reusability:</a:t>
            </a:r>
            <a:endParaRPr/>
          </a:p>
          <a:p>
            <a:pPr marL="285750" lvl="1" indent="-285750" algn="l" rtl="0">
              <a:lnSpc>
                <a:spcPct val="90000"/>
              </a:lnSpc>
              <a:spcBef>
                <a:spcPts val="1200"/>
              </a:spcBef>
              <a:spcAft>
                <a:spcPts val="0"/>
              </a:spcAft>
              <a:buClr>
                <a:schemeClr val="dk1"/>
              </a:buClr>
              <a:buSzPts val="1800"/>
              <a:buChar char="⭲"/>
            </a:pPr>
            <a:r>
              <a:rPr lang="en-US"/>
              <a:t>Scripts are reused across different phases of the software development life cycle.</a:t>
            </a:r>
            <a:endParaRPr/>
          </a:p>
          <a:p>
            <a:pPr marL="285750" lvl="1" indent="-285750" algn="l" rtl="0">
              <a:lnSpc>
                <a:spcPct val="90000"/>
              </a:lnSpc>
              <a:spcBef>
                <a:spcPts val="1200"/>
              </a:spcBef>
              <a:spcAft>
                <a:spcPts val="0"/>
              </a:spcAft>
              <a:buClr>
                <a:schemeClr val="dk1"/>
              </a:buClr>
              <a:buSzPts val="1800"/>
              <a:buChar char="⭲"/>
            </a:pPr>
            <a:r>
              <a:rPr lang="en-US"/>
              <a:t>Allows the user to focus on other critical and complex tasks.</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r>
              <a:rPr lang="en-US" b="1"/>
              <a:t>Test Coverage:</a:t>
            </a:r>
            <a:endParaRPr/>
          </a:p>
          <a:p>
            <a:pPr marL="285750" lvl="1" indent="-285750" algn="l" rtl="0">
              <a:lnSpc>
                <a:spcPct val="90000"/>
              </a:lnSpc>
              <a:spcBef>
                <a:spcPts val="1200"/>
              </a:spcBef>
              <a:spcAft>
                <a:spcPts val="0"/>
              </a:spcAft>
              <a:buClr>
                <a:schemeClr val="dk1"/>
              </a:buClr>
              <a:buSzPts val="1800"/>
              <a:buChar char="⭲"/>
            </a:pPr>
            <a:r>
              <a:rPr lang="en-US"/>
              <a:t>Manual testing: chances of missing edge cases or a negative scenario</a:t>
            </a:r>
            <a:endParaRPr/>
          </a:p>
          <a:p>
            <a:pPr marL="285750" lvl="1" indent="-285750" algn="l" rtl="0">
              <a:lnSpc>
                <a:spcPct val="90000"/>
              </a:lnSpc>
              <a:spcBef>
                <a:spcPts val="1200"/>
              </a:spcBef>
              <a:spcAft>
                <a:spcPts val="0"/>
              </a:spcAft>
              <a:buClr>
                <a:schemeClr val="dk1"/>
              </a:buClr>
              <a:buSzPts val="1800"/>
              <a:buChar char="⭲"/>
            </a:pPr>
            <a:r>
              <a:rPr lang="en-US"/>
              <a:t>Automated tests cover a wide range, including edge cases and negative test cases.</a:t>
            </a:r>
            <a:endParaRPr/>
          </a:p>
          <a:p>
            <a:pPr marL="0" lvl="0" indent="0" algn="l" rtl="0">
              <a:lnSpc>
                <a:spcPct val="90000"/>
              </a:lnSpc>
              <a:spcBef>
                <a:spcPts val="1200"/>
              </a:spcBef>
              <a:spcAft>
                <a:spcPts val="0"/>
              </a:spcAft>
              <a:buClr>
                <a:schemeClr val="dk1"/>
              </a:buClr>
              <a:buSzPts val="1800"/>
              <a:buNone/>
            </a:pPr>
            <a:endParaRPr/>
          </a:p>
        </p:txBody>
      </p:sp>
      <p:pic>
        <p:nvPicPr>
          <p:cNvPr id="820" name="Google Shape;820;p8"/>
          <p:cNvPicPr preferRelativeResize="0"/>
          <p:nvPr/>
        </p:nvPicPr>
        <p:blipFill rotWithShape="1">
          <a:blip r:embed="rId3">
            <a:alphaModFix/>
          </a:blip>
          <a:srcRect/>
          <a:stretch/>
        </p:blipFill>
        <p:spPr>
          <a:xfrm>
            <a:off x="9530444" y="1514637"/>
            <a:ext cx="1764392" cy="1768928"/>
          </a:xfrm>
          <a:prstGeom prst="rect">
            <a:avLst/>
          </a:prstGeom>
          <a:noFill/>
          <a:ln>
            <a:noFill/>
          </a:ln>
        </p:spPr>
      </p:pic>
      <p:pic>
        <p:nvPicPr>
          <p:cNvPr id="821" name="Google Shape;821;p8"/>
          <p:cNvPicPr preferRelativeResize="0"/>
          <p:nvPr/>
        </p:nvPicPr>
        <p:blipFill rotWithShape="1">
          <a:blip r:embed="rId4">
            <a:alphaModFix/>
          </a:blip>
          <a:srcRect/>
          <a:stretch/>
        </p:blipFill>
        <p:spPr>
          <a:xfrm>
            <a:off x="9769009" y="4240514"/>
            <a:ext cx="1659999" cy="176620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9"/>
          <p:cNvSpPr txBox="1">
            <a:spLocks noGrp="1"/>
          </p:cNvSpPr>
          <p:nvPr>
            <p:ph type="title"/>
          </p:nvPr>
        </p:nvSpPr>
        <p:spPr>
          <a:xfrm>
            <a:off x="208634" y="633245"/>
            <a:ext cx="11637925" cy="4921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800"/>
              <a:buFont typeface="Arial"/>
              <a:buNone/>
            </a:pPr>
            <a:r>
              <a:rPr lang="en-US"/>
              <a:t>1.2.4 Why Automation Test?</a:t>
            </a:r>
            <a:endParaRPr/>
          </a:p>
        </p:txBody>
      </p:sp>
      <p:sp>
        <p:nvSpPr>
          <p:cNvPr id="827" name="Google Shape;827;p9"/>
          <p:cNvSpPr txBox="1">
            <a:spLocks noGrp="1"/>
          </p:cNvSpPr>
          <p:nvPr>
            <p:ph type="body" idx="1"/>
          </p:nvPr>
        </p:nvSpPr>
        <p:spPr>
          <a:xfrm>
            <a:off x="514350" y="1304925"/>
            <a:ext cx="10274300" cy="48402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252525"/>
              </a:buClr>
              <a:buSzPts val="1800"/>
              <a:buNone/>
            </a:pPr>
            <a:r>
              <a:rPr lang="en-US">
                <a:solidFill>
                  <a:srgbClr val="252525"/>
                </a:solidFill>
              </a:rPr>
              <a:t>Here are more reasons for adopting automation tests:</a:t>
            </a:r>
            <a:endParaRPr>
              <a:solidFill>
                <a:schemeClr val="dk2"/>
              </a:solidFill>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r>
              <a:rPr lang="en-US" b="1"/>
              <a:t>Accuracy and Consistency:</a:t>
            </a:r>
            <a:endParaRPr/>
          </a:p>
          <a:p>
            <a:pPr marL="285750" lvl="1" indent="-285750" algn="l" rtl="0">
              <a:lnSpc>
                <a:spcPct val="90000"/>
              </a:lnSpc>
              <a:spcBef>
                <a:spcPts val="1200"/>
              </a:spcBef>
              <a:spcAft>
                <a:spcPts val="0"/>
              </a:spcAft>
              <a:buClr>
                <a:schemeClr val="dk1"/>
              </a:buClr>
              <a:buSzPts val="1800"/>
              <a:buChar char="⭲"/>
            </a:pPr>
            <a:r>
              <a:rPr lang="en-US"/>
              <a:t>Automation reduces the possibility of human error during test execution.</a:t>
            </a:r>
            <a:endParaRPr/>
          </a:p>
          <a:p>
            <a:pPr marL="285750" lvl="1" indent="-285750" algn="l" rtl="0">
              <a:lnSpc>
                <a:spcPct val="90000"/>
              </a:lnSpc>
              <a:spcBef>
                <a:spcPts val="1200"/>
              </a:spcBef>
              <a:spcAft>
                <a:spcPts val="0"/>
              </a:spcAft>
              <a:buClr>
                <a:schemeClr val="dk1"/>
              </a:buClr>
              <a:buSzPts val="1800"/>
              <a:buChar char="⭲"/>
            </a:pPr>
            <a:r>
              <a:rPr lang="en-US"/>
              <a:t>Provides consistent, accurate, and repeatable results.</a:t>
            </a:r>
            <a:endParaRPr/>
          </a:p>
          <a:p>
            <a:pPr marL="285750" lvl="1" indent="-285750" algn="l" rtl="0">
              <a:lnSpc>
                <a:spcPct val="90000"/>
              </a:lnSpc>
              <a:spcBef>
                <a:spcPts val="1200"/>
              </a:spcBef>
              <a:spcAft>
                <a:spcPts val="0"/>
              </a:spcAft>
              <a:buClr>
                <a:schemeClr val="dk1"/>
              </a:buClr>
              <a:buSzPts val="1800"/>
              <a:buChar char="⭲"/>
            </a:pPr>
            <a:r>
              <a:rPr lang="en-US"/>
              <a:t>Reduces false positives or false negatives in test results</a:t>
            </a:r>
            <a:endParaRPr/>
          </a:p>
          <a:p>
            <a:pPr marL="0" lvl="0" indent="0" algn="l" rtl="0">
              <a:lnSpc>
                <a:spcPct val="90000"/>
              </a:lnSpc>
              <a:spcBef>
                <a:spcPts val="1200"/>
              </a:spcBef>
              <a:spcAft>
                <a:spcPts val="0"/>
              </a:spcAft>
              <a:buClr>
                <a:schemeClr val="dk1"/>
              </a:buClr>
              <a:buSzPts val="1800"/>
              <a:buNone/>
            </a:pPr>
            <a:endParaRPr/>
          </a:p>
          <a:p>
            <a:pPr marL="0" lvl="0" indent="0" algn="l" rtl="0">
              <a:lnSpc>
                <a:spcPct val="90000"/>
              </a:lnSpc>
              <a:spcBef>
                <a:spcPts val="1200"/>
              </a:spcBef>
              <a:spcAft>
                <a:spcPts val="0"/>
              </a:spcAft>
              <a:buClr>
                <a:schemeClr val="dk1"/>
              </a:buClr>
              <a:buSzPts val="1800"/>
              <a:buNone/>
            </a:pPr>
            <a:r>
              <a:rPr lang="en-US" b="1"/>
              <a:t>Parallel Execution:</a:t>
            </a:r>
            <a:endParaRPr/>
          </a:p>
          <a:p>
            <a:pPr marL="285750" lvl="1" indent="-285750" algn="l" rtl="0">
              <a:lnSpc>
                <a:spcPct val="90000"/>
              </a:lnSpc>
              <a:spcBef>
                <a:spcPts val="1200"/>
              </a:spcBef>
              <a:spcAft>
                <a:spcPts val="0"/>
              </a:spcAft>
              <a:buClr>
                <a:schemeClr val="dk1"/>
              </a:buClr>
              <a:buSzPts val="1800"/>
              <a:buChar char="⭲"/>
            </a:pPr>
            <a:r>
              <a:rPr lang="en-US"/>
              <a:t>Automated test scripts can be run in parallel on multiple </a:t>
            </a:r>
            <a:br>
              <a:rPr lang="en-US"/>
            </a:br>
            <a:r>
              <a:rPr lang="en-US"/>
              <a:t>infrastructures or devices.</a:t>
            </a:r>
            <a:endParaRPr/>
          </a:p>
          <a:p>
            <a:pPr marL="285750" lvl="1" indent="-285750" algn="l" rtl="0">
              <a:lnSpc>
                <a:spcPct val="90000"/>
              </a:lnSpc>
              <a:spcBef>
                <a:spcPts val="1200"/>
              </a:spcBef>
              <a:spcAft>
                <a:spcPts val="0"/>
              </a:spcAft>
              <a:buClr>
                <a:schemeClr val="dk1"/>
              </a:buClr>
              <a:buSzPts val="1800"/>
              <a:buChar char="⭲"/>
            </a:pPr>
            <a:r>
              <a:rPr lang="en-US"/>
              <a:t>Supports testing across different configurations</a:t>
            </a:r>
            <a:endParaRPr/>
          </a:p>
          <a:p>
            <a:pPr marL="285750" lvl="1" indent="-285750" algn="l" rtl="0">
              <a:lnSpc>
                <a:spcPct val="90000"/>
              </a:lnSpc>
              <a:spcBef>
                <a:spcPts val="1200"/>
              </a:spcBef>
              <a:spcAft>
                <a:spcPts val="0"/>
              </a:spcAft>
              <a:buClr>
                <a:schemeClr val="dk1"/>
              </a:buClr>
              <a:buSzPts val="1800"/>
              <a:buChar char="⭲"/>
            </a:pPr>
            <a:r>
              <a:rPr lang="en-US"/>
              <a:t>Reducing the overall test execution time</a:t>
            </a:r>
            <a:endParaRPr/>
          </a:p>
        </p:txBody>
      </p:sp>
      <p:grpSp>
        <p:nvGrpSpPr>
          <p:cNvPr id="828" name="Google Shape;828;p9"/>
          <p:cNvGrpSpPr/>
          <p:nvPr/>
        </p:nvGrpSpPr>
        <p:grpSpPr>
          <a:xfrm>
            <a:off x="8429855" y="3962235"/>
            <a:ext cx="2022085" cy="2290843"/>
            <a:chOff x="7295535" y="2823755"/>
            <a:chExt cx="2917418" cy="3245978"/>
          </a:xfrm>
        </p:grpSpPr>
        <p:sp>
          <p:nvSpPr>
            <p:cNvPr id="829" name="Google Shape;829;p9"/>
            <p:cNvSpPr/>
            <p:nvPr/>
          </p:nvSpPr>
          <p:spPr>
            <a:xfrm>
              <a:off x="7295535" y="3924300"/>
              <a:ext cx="781665" cy="1082040"/>
            </a:xfrm>
            <a:prstGeom prst="roundRect">
              <a:avLst>
                <a:gd name="adj" fmla="val 16667"/>
              </a:avLst>
            </a:prstGeom>
            <a:solidFill>
              <a:srgbClr val="008BBC"/>
            </a:solidFill>
            <a:ln w="28575"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30" name="Google Shape;830;p9"/>
            <p:cNvSpPr/>
            <p:nvPr/>
          </p:nvSpPr>
          <p:spPr>
            <a:xfrm>
              <a:off x="9431288" y="3974292"/>
              <a:ext cx="781665" cy="975360"/>
            </a:xfrm>
            <a:prstGeom prst="roundRect">
              <a:avLst>
                <a:gd name="adj" fmla="val 16667"/>
              </a:avLst>
            </a:prstGeom>
            <a:solidFill>
              <a:srgbClr val="008BBC"/>
            </a:solidFill>
            <a:ln w="28575"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31" name="Google Shape;831;p9"/>
            <p:cNvSpPr/>
            <p:nvPr/>
          </p:nvSpPr>
          <p:spPr>
            <a:xfrm>
              <a:off x="9431288" y="2823755"/>
              <a:ext cx="781665" cy="975360"/>
            </a:xfrm>
            <a:prstGeom prst="roundRect">
              <a:avLst>
                <a:gd name="adj" fmla="val 16667"/>
              </a:avLst>
            </a:prstGeom>
            <a:solidFill>
              <a:srgbClr val="008BBC"/>
            </a:solidFill>
            <a:ln w="28575"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32" name="Google Shape;832;p9"/>
            <p:cNvSpPr/>
            <p:nvPr/>
          </p:nvSpPr>
          <p:spPr>
            <a:xfrm>
              <a:off x="9431288" y="5094373"/>
              <a:ext cx="781665" cy="975360"/>
            </a:xfrm>
            <a:prstGeom prst="roundRect">
              <a:avLst>
                <a:gd name="adj" fmla="val 16667"/>
              </a:avLst>
            </a:prstGeom>
            <a:solidFill>
              <a:srgbClr val="008BBC"/>
            </a:solidFill>
            <a:ln w="28575"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833" name="Google Shape;833;p9"/>
            <p:cNvCxnSpPr>
              <a:stCxn id="829" idx="3"/>
              <a:endCxn id="831" idx="1"/>
            </p:cNvCxnSpPr>
            <p:nvPr/>
          </p:nvCxnSpPr>
          <p:spPr>
            <a:xfrm rot="10800000" flipH="1">
              <a:off x="8077200" y="3311520"/>
              <a:ext cx="1354200" cy="1153800"/>
            </a:xfrm>
            <a:prstGeom prst="bentConnector3">
              <a:avLst>
                <a:gd name="adj1" fmla="val 50000"/>
              </a:avLst>
            </a:prstGeom>
            <a:noFill/>
            <a:ln w="57150" cap="flat" cmpd="sng">
              <a:solidFill>
                <a:srgbClr val="566A7C"/>
              </a:solidFill>
              <a:prstDash val="solid"/>
              <a:miter lim="800000"/>
              <a:headEnd type="none" w="sm" len="sm"/>
              <a:tailEnd type="none" w="sm" len="sm"/>
            </a:ln>
          </p:spPr>
        </p:cxnSp>
        <p:cxnSp>
          <p:nvCxnSpPr>
            <p:cNvPr id="834" name="Google Shape;834;p9"/>
            <p:cNvCxnSpPr>
              <a:stCxn id="829" idx="3"/>
              <a:endCxn id="832" idx="1"/>
            </p:cNvCxnSpPr>
            <p:nvPr/>
          </p:nvCxnSpPr>
          <p:spPr>
            <a:xfrm>
              <a:off x="8077200" y="4465320"/>
              <a:ext cx="1354200" cy="1116600"/>
            </a:xfrm>
            <a:prstGeom prst="bentConnector3">
              <a:avLst>
                <a:gd name="adj1" fmla="val 50000"/>
              </a:avLst>
            </a:prstGeom>
            <a:noFill/>
            <a:ln w="57150" cap="flat" cmpd="sng">
              <a:solidFill>
                <a:srgbClr val="566A7C"/>
              </a:solidFill>
              <a:prstDash val="solid"/>
              <a:miter lim="800000"/>
              <a:headEnd type="none" w="sm" len="sm"/>
              <a:tailEnd type="none" w="sm" len="sm"/>
            </a:ln>
          </p:spPr>
        </p:cxnSp>
        <p:cxnSp>
          <p:nvCxnSpPr>
            <p:cNvPr id="835" name="Google Shape;835;p9"/>
            <p:cNvCxnSpPr>
              <a:stCxn id="829" idx="3"/>
              <a:endCxn id="830" idx="1"/>
            </p:cNvCxnSpPr>
            <p:nvPr/>
          </p:nvCxnSpPr>
          <p:spPr>
            <a:xfrm rot="10800000" flipH="1">
              <a:off x="8077200" y="4462020"/>
              <a:ext cx="1354200" cy="3300"/>
            </a:xfrm>
            <a:prstGeom prst="bentConnector3">
              <a:avLst>
                <a:gd name="adj1" fmla="val 50000"/>
              </a:avLst>
            </a:prstGeom>
            <a:noFill/>
            <a:ln w="57150" cap="flat" cmpd="sng">
              <a:solidFill>
                <a:srgbClr val="566A7C"/>
              </a:solidFill>
              <a:prstDash val="solid"/>
              <a:miter lim="800000"/>
              <a:headEnd type="none" w="sm" len="sm"/>
              <a:tailEnd type="none" w="sm" len="sm"/>
            </a:ln>
          </p:spPr>
        </p:cxnSp>
      </p:grpSp>
      <p:pic>
        <p:nvPicPr>
          <p:cNvPr id="836" name="Google Shape;836;p9"/>
          <p:cNvPicPr preferRelativeResize="0"/>
          <p:nvPr/>
        </p:nvPicPr>
        <p:blipFill rotWithShape="1">
          <a:blip r:embed="rId3">
            <a:alphaModFix/>
          </a:blip>
          <a:srcRect/>
          <a:stretch/>
        </p:blipFill>
        <p:spPr>
          <a:xfrm>
            <a:off x="8945995" y="1412790"/>
            <a:ext cx="1992082" cy="1870541"/>
          </a:xfrm>
          <a:prstGeom prst="rect">
            <a:avLst/>
          </a:prstGeom>
          <a:noFill/>
          <a:ln>
            <a:noFill/>
          </a:ln>
        </p:spPr>
      </p:pic>
    </p:spTree>
  </p:cSld>
  <p:clrMapOvr>
    <a:masterClrMapping/>
  </p:clrMapOvr>
</p:sld>
</file>

<file path=ppt/theme/theme1.xml><?xml version="1.0" encoding="utf-8"?>
<a:theme xmlns:a="http://schemas.openxmlformats.org/drawingml/2006/main" name="1_Office Theme">
  <a:themeElements>
    <a:clrScheme name="Blue">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11370</Words>
  <Application>Microsoft Office PowerPoint</Application>
  <PresentationFormat>Widescreen</PresentationFormat>
  <Paragraphs>1202</Paragraphs>
  <Slides>53</Slides>
  <Notes>53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53</vt:i4>
      </vt:variant>
    </vt:vector>
  </HeadingPairs>
  <TitlesOfParts>
    <vt:vector size="61" baseType="lpstr">
      <vt:lpstr>Noto Sans Symbols</vt:lpstr>
      <vt:lpstr>Calibri</vt:lpstr>
      <vt:lpstr>Open Sans</vt:lpstr>
      <vt:lpstr>Lato Light</vt:lpstr>
      <vt:lpstr>Roboto</vt:lpstr>
      <vt:lpstr>Arial</vt:lpstr>
      <vt:lpstr>1_Office Theme</vt:lpstr>
      <vt:lpstr>2_Custom Design</vt:lpstr>
      <vt:lpstr>PowerPoint Presentation</vt:lpstr>
      <vt:lpstr>Module Objectives</vt:lpstr>
      <vt:lpstr>Module Topics</vt:lpstr>
      <vt:lpstr>1.1.1 Test Automation: An Overview</vt:lpstr>
      <vt:lpstr>1.1.2 Automation Example : Python</vt:lpstr>
      <vt:lpstr>1.2.1 Why Automation Test?</vt:lpstr>
      <vt:lpstr>1.2.2 Why Automation Test?</vt:lpstr>
      <vt:lpstr>1.2.3 Why Automation Test?</vt:lpstr>
      <vt:lpstr>1.2.4 Why Automation Test?</vt:lpstr>
      <vt:lpstr>What did you grasp?</vt:lpstr>
      <vt:lpstr>1.3.0 Types of Automated Tests</vt:lpstr>
      <vt:lpstr>1.3.1 Testing Stages in SDLC</vt:lpstr>
      <vt:lpstr>1.3.2 Unit Testing</vt:lpstr>
      <vt:lpstr>1.3.3 Integration Testing</vt:lpstr>
      <vt:lpstr>1.3.4 System Testing</vt:lpstr>
      <vt:lpstr>1.3.5 Acceptance Testing</vt:lpstr>
      <vt:lpstr>What did you grasp?</vt:lpstr>
      <vt:lpstr>What did you grasp?</vt:lpstr>
      <vt:lpstr>1.4.1 Automation Types: Regression</vt:lpstr>
      <vt:lpstr>1.4.2 Automation Types: API Testing </vt:lpstr>
      <vt:lpstr>1.4.3 Automation Types: Smoke Test</vt:lpstr>
      <vt:lpstr>1.4.4 Automation Types: Performance Testing </vt:lpstr>
      <vt:lpstr>1.4.4 Automation Types: Performance Testing Types </vt:lpstr>
      <vt:lpstr>1.4.5 Automation Types: Usability Test</vt:lpstr>
      <vt:lpstr>What did you grasp?</vt:lpstr>
      <vt:lpstr>1.5.0 Manual Testing vs. Automated Testing</vt:lpstr>
      <vt:lpstr>1.6.0 Limitations of Test Automation</vt:lpstr>
      <vt:lpstr>1.6.1 Limitations of Test Automation: High Initial Investment</vt:lpstr>
      <vt:lpstr>1.6.2 Limitations of Test Automation: Testing Complex Scenarios</vt:lpstr>
      <vt:lpstr>1.6.3 Limitations of Test Automation: Testing Visual Elements</vt:lpstr>
      <vt:lpstr>1.6.4 Limitations of Test Automation: Test Data Dependency</vt:lpstr>
      <vt:lpstr>1.6.5 Limitations of Test Automation: False Positives and Negatives</vt:lpstr>
      <vt:lpstr>1.7.0 Mitigation Strategies</vt:lpstr>
      <vt:lpstr>What did you grasp?</vt:lpstr>
      <vt:lpstr>1.8.0 Cases Suitable For Automation</vt:lpstr>
      <vt:lpstr>1.9.1 Cases Difficult For Automation</vt:lpstr>
      <vt:lpstr>1.9.2 Cases Difficult For Automation </vt:lpstr>
      <vt:lpstr>1.9.3 Cases Difficult For Automation </vt:lpstr>
      <vt:lpstr>What did you grasp?</vt:lpstr>
      <vt:lpstr>1.10.0 Automated Testing Process</vt:lpstr>
      <vt:lpstr>1.10.1 Step-1 Test Tool Selection</vt:lpstr>
      <vt:lpstr>1.10.2 Step-2 Define scope of Automation</vt:lpstr>
      <vt:lpstr>1.10.3 Step-3 Planning, Design and Development</vt:lpstr>
      <vt:lpstr>1.10.4 Step-4 Test Execution</vt:lpstr>
      <vt:lpstr>1.10.5 Step-5 Maintenance</vt:lpstr>
      <vt:lpstr>1.11.1 Best Practices of Automating Testing</vt:lpstr>
      <vt:lpstr>1.11.2 Best Practices of Automating Testing</vt:lpstr>
      <vt:lpstr>1.11.3 Best Practices of Automating Testing </vt:lpstr>
      <vt:lpstr>1.12.1 Automation Testing Tools: Selenium </vt:lpstr>
      <vt:lpstr>1.12.2 Automation Testing Tools: Appium </vt:lpstr>
      <vt:lpstr>1.12.3 Automation Testing Tools: TestNG</vt:lpstr>
      <vt:lpstr>In a nutshell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Rashid</dc:creator>
  <cp:lastModifiedBy>Utkarsh Agarwal</cp:lastModifiedBy>
  <cp:revision>1</cp:revision>
  <dcterms:modified xsi:type="dcterms:W3CDTF">2025-01-15T16:51:00Z</dcterms:modified>
</cp:coreProperties>
</file>